
<file path=[Content_Types].xml><?xml version="1.0" encoding="utf-8"?>
<Types xmlns="http://schemas.openxmlformats.org/package/2006/content-types">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sldIdLst>
    <p:sldId id="256" r:id="rId2"/>
    <p:sldId id="257" r:id="rId3"/>
    <p:sldId id="258" r:id="rId4"/>
    <p:sldId id="259" r:id="rId5"/>
    <p:sldId id="260" r:id="rId6"/>
    <p:sldId id="262" r:id="rId7"/>
    <p:sldId id="263" r:id="rId8"/>
    <p:sldId id="264" r:id="rId9"/>
    <p:sldId id="265" r:id="rId10"/>
    <p:sldId id="266" r:id="rId11"/>
    <p:sldId id="267" r:id="rId12"/>
    <p:sldId id="270" r:id="rId13"/>
    <p:sldId id="268" r:id="rId14"/>
    <p:sldId id="269" r:id="rId15"/>
    <p:sldId id="387" r:id="rId16"/>
    <p:sldId id="271" r:id="rId17"/>
    <p:sldId id="388" r:id="rId18"/>
    <p:sldId id="278" r:id="rId19"/>
    <p:sldId id="390" r:id="rId20"/>
    <p:sldId id="389" r:id="rId21"/>
    <p:sldId id="391" r:id="rId22"/>
    <p:sldId id="273" r:id="rId23"/>
    <p:sldId id="274" r:id="rId24"/>
    <p:sldId id="393" r:id="rId25"/>
    <p:sldId id="275" r:id="rId26"/>
    <p:sldId id="395" r:id="rId27"/>
    <p:sldId id="396" r:id="rId28"/>
    <p:sldId id="279" r:id="rId29"/>
    <p:sldId id="397" r:id="rId30"/>
    <p:sldId id="398" r:id="rId31"/>
    <p:sldId id="399" r:id="rId32"/>
    <p:sldId id="400" r:id="rId33"/>
    <p:sldId id="401" r:id="rId34"/>
    <p:sldId id="402" r:id="rId35"/>
    <p:sldId id="403" r:id="rId36"/>
    <p:sldId id="296" r:id="rId37"/>
    <p:sldId id="294" r:id="rId38"/>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521415D9-36F7-43E2-AB2F-B90AF26B5E84}">
      <p14:sectionLst xmlns:p14="http://schemas.microsoft.com/office/powerpoint/2010/main">
        <p14:section name="Default Section" id="{3F139805-AADE-45F4-9705-D05D223CD3F5}">
          <p14:sldIdLst>
            <p14:sldId id="256"/>
            <p14:sldId id="257"/>
            <p14:sldId id="258"/>
            <p14:sldId id="259"/>
            <p14:sldId id="260"/>
            <p14:sldId id="262"/>
            <p14:sldId id="263"/>
            <p14:sldId id="264"/>
            <p14:sldId id="265"/>
            <p14:sldId id="266"/>
            <p14:sldId id="267"/>
            <p14:sldId id="270"/>
            <p14:sldId id="268"/>
            <p14:sldId id="269"/>
            <p14:sldId id="387"/>
            <p14:sldId id="271"/>
            <p14:sldId id="388"/>
            <p14:sldId id="278"/>
            <p14:sldId id="390"/>
            <p14:sldId id="389"/>
            <p14:sldId id="391"/>
            <p14:sldId id="273"/>
            <p14:sldId id="274"/>
            <p14:sldId id="393"/>
            <p14:sldId id="275"/>
            <p14:sldId id="395"/>
            <p14:sldId id="396"/>
            <p14:sldId id="279"/>
            <p14:sldId id="397"/>
            <p14:sldId id="398"/>
            <p14:sldId id="399"/>
            <p14:sldId id="400"/>
            <p14:sldId id="401"/>
            <p14:sldId id="402"/>
            <p14:sldId id="403"/>
            <p14:sldId id="296"/>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6F09A9-4509-4C03-8175-3B4E3E5D3118}" v="164" dt="2023-09-21T19:01:02.500"/>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22" autoAdjust="0"/>
    <p:restoredTop sz="68343" autoAdjust="0"/>
  </p:normalViewPr>
  <p:slideViewPr>
    <p:cSldViewPr snapToGrid="0">
      <p:cViewPr varScale="1">
        <p:scale>
          <a:sx n="68" d="100"/>
          <a:sy n="68" d="100"/>
        </p:scale>
        <p:origin x="444" y="60"/>
      </p:cViewPr>
      <p:guideLst/>
    </p:cSldViewPr>
  </p:slideViewPr>
  <p:notesTextViewPr>
    <p:cViewPr>
      <p:scale>
        <a:sx n="150" d="100"/>
        <a:sy n="150" d="100"/>
      </p:scale>
      <p:origin x="0" y="0"/>
    </p:cViewPr>
  </p:notesTextViewPr>
  <p:sorterViewPr>
    <p:cViewPr>
      <p:scale>
        <a:sx n="100" d="100"/>
        <a:sy n="100" d="100"/>
      </p:scale>
      <p:origin x="0" y="-139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0964CEBA-85CB-4251-9874-58AB7DCD77EF}"/>
    <pc:docChg chg="delSld modSld delSection modSection">
      <pc:chgData name="Mitchell Wand" userId="de9b44c55c049659" providerId="LiveId" clId="{0964CEBA-85CB-4251-9874-58AB7DCD77EF}" dt="2023-09-21T19:08:32.456" v="3" actId="20577"/>
      <pc:docMkLst>
        <pc:docMk/>
      </pc:docMkLst>
      <pc:sldChg chg="modSp mod">
        <pc:chgData name="Mitchell Wand" userId="de9b44c55c049659" providerId="LiveId" clId="{0964CEBA-85CB-4251-9874-58AB7DCD77EF}" dt="2023-09-21T19:07:54.124" v="2" actId="21"/>
        <pc:sldMkLst>
          <pc:docMk/>
          <pc:sldMk cId="0" sldId="257"/>
        </pc:sldMkLst>
        <pc:spChg chg="mod">
          <ac:chgData name="Mitchell Wand" userId="de9b44c55c049659" providerId="LiveId" clId="{0964CEBA-85CB-4251-9874-58AB7DCD77EF}" dt="2023-09-21T19:07:54.124" v="2" actId="21"/>
          <ac:spMkLst>
            <pc:docMk/>
            <pc:sldMk cId="0" sldId="257"/>
            <ac:spMk id="122" creationId="{00000000-0000-0000-0000-000000000000}"/>
          </ac:spMkLst>
        </pc:spChg>
      </pc:sldChg>
      <pc:sldChg chg="del">
        <pc:chgData name="Mitchell Wand" userId="de9b44c55c049659" providerId="LiveId" clId="{0964CEBA-85CB-4251-9874-58AB7DCD77EF}" dt="2023-09-21T19:05:13.744" v="0" actId="18676"/>
        <pc:sldMkLst>
          <pc:docMk/>
          <pc:sldMk cId="578956470" sldId="276"/>
        </pc:sldMkLst>
      </pc:sldChg>
      <pc:sldChg chg="del">
        <pc:chgData name="Mitchell Wand" userId="de9b44c55c049659" providerId="LiveId" clId="{0964CEBA-85CB-4251-9874-58AB7DCD77EF}" dt="2023-09-21T19:05:13.744" v="0" actId="18676"/>
        <pc:sldMkLst>
          <pc:docMk/>
          <pc:sldMk cId="0" sldId="277"/>
        </pc:sldMkLst>
      </pc:sldChg>
      <pc:sldChg chg="del">
        <pc:chgData name="Mitchell Wand" userId="de9b44c55c049659" providerId="LiveId" clId="{0964CEBA-85CB-4251-9874-58AB7DCD77EF}" dt="2023-09-21T19:07:03.283" v="1" actId="2696"/>
        <pc:sldMkLst>
          <pc:docMk/>
          <pc:sldMk cId="0" sldId="286"/>
        </pc:sldMkLst>
      </pc:sldChg>
      <pc:sldChg chg="del">
        <pc:chgData name="Mitchell Wand" userId="de9b44c55c049659" providerId="LiveId" clId="{0964CEBA-85CB-4251-9874-58AB7DCD77EF}" dt="2023-09-21T19:07:03.283" v="1" actId="2696"/>
        <pc:sldMkLst>
          <pc:docMk/>
          <pc:sldMk cId="0" sldId="288"/>
        </pc:sldMkLst>
      </pc:sldChg>
      <pc:sldChg chg="del">
        <pc:chgData name="Mitchell Wand" userId="de9b44c55c049659" providerId="LiveId" clId="{0964CEBA-85CB-4251-9874-58AB7DCD77EF}" dt="2023-09-21T19:07:03.283" v="1" actId="2696"/>
        <pc:sldMkLst>
          <pc:docMk/>
          <pc:sldMk cId="0" sldId="289"/>
        </pc:sldMkLst>
      </pc:sldChg>
      <pc:sldChg chg="del">
        <pc:chgData name="Mitchell Wand" userId="de9b44c55c049659" providerId="LiveId" clId="{0964CEBA-85CB-4251-9874-58AB7DCD77EF}" dt="2023-09-21T19:07:03.283" v="1" actId="2696"/>
        <pc:sldMkLst>
          <pc:docMk/>
          <pc:sldMk cId="0" sldId="290"/>
        </pc:sldMkLst>
      </pc:sldChg>
      <pc:sldChg chg="del">
        <pc:chgData name="Mitchell Wand" userId="de9b44c55c049659" providerId="LiveId" clId="{0964CEBA-85CB-4251-9874-58AB7DCD77EF}" dt="2023-09-21T19:07:03.283" v="1" actId="2696"/>
        <pc:sldMkLst>
          <pc:docMk/>
          <pc:sldMk cId="0" sldId="291"/>
        </pc:sldMkLst>
      </pc:sldChg>
      <pc:sldChg chg="del">
        <pc:chgData name="Mitchell Wand" userId="de9b44c55c049659" providerId="LiveId" clId="{0964CEBA-85CB-4251-9874-58AB7DCD77EF}" dt="2023-09-21T19:07:03.283" v="1" actId="2696"/>
        <pc:sldMkLst>
          <pc:docMk/>
          <pc:sldMk cId="0" sldId="292"/>
        </pc:sldMkLst>
      </pc:sldChg>
      <pc:sldChg chg="del">
        <pc:chgData name="Mitchell Wand" userId="de9b44c55c049659" providerId="LiveId" clId="{0964CEBA-85CB-4251-9874-58AB7DCD77EF}" dt="2023-09-21T19:07:03.283" v="1" actId="2696"/>
        <pc:sldMkLst>
          <pc:docMk/>
          <pc:sldMk cId="0" sldId="293"/>
        </pc:sldMkLst>
      </pc:sldChg>
      <pc:sldChg chg="modSp mod">
        <pc:chgData name="Mitchell Wand" userId="de9b44c55c049659" providerId="LiveId" clId="{0964CEBA-85CB-4251-9874-58AB7DCD77EF}" dt="2023-09-21T19:08:32.456" v="3" actId="20577"/>
        <pc:sldMkLst>
          <pc:docMk/>
          <pc:sldMk cId="0" sldId="294"/>
        </pc:sldMkLst>
        <pc:spChg chg="mod">
          <ac:chgData name="Mitchell Wand" userId="de9b44c55c049659" providerId="LiveId" clId="{0964CEBA-85CB-4251-9874-58AB7DCD77EF}" dt="2023-09-21T19:08:32.456" v="3" actId="20577"/>
          <ac:spMkLst>
            <pc:docMk/>
            <pc:sldMk cId="0" sldId="294"/>
            <ac:spMk id="419" creationId="{00000000-0000-0000-0000-000000000000}"/>
          </ac:spMkLst>
        </pc:spChg>
      </pc:sldChg>
      <pc:sldChg chg="del">
        <pc:chgData name="Mitchell Wand" userId="de9b44c55c049659" providerId="LiveId" clId="{0964CEBA-85CB-4251-9874-58AB7DCD77EF}" dt="2023-09-21T19:07:03.283" v="1" actId="2696"/>
        <pc:sldMkLst>
          <pc:docMk/>
          <pc:sldMk cId="2690522714" sldId="386"/>
        </pc:sldMkLst>
      </pc:sldChg>
      <pc:sldChg chg="del">
        <pc:chgData name="Mitchell Wand" userId="de9b44c55c049659" providerId="LiveId" clId="{0964CEBA-85CB-4251-9874-58AB7DCD77EF}" dt="2023-09-21T19:05:13.744" v="0" actId="18676"/>
        <pc:sldMkLst>
          <pc:docMk/>
          <pc:sldMk cId="3856103181" sldId="404"/>
        </pc:sldMkLst>
      </pc:sldChg>
      <pc:sldChg chg="del">
        <pc:chgData name="Mitchell Wand" userId="de9b44c55c049659" providerId="LiveId" clId="{0964CEBA-85CB-4251-9874-58AB7DCD77EF}" dt="2023-09-21T19:05:13.744" v="0" actId="18676"/>
        <pc:sldMkLst>
          <pc:docMk/>
          <pc:sldMk cId="2060496032" sldId="405"/>
        </pc:sldMkLst>
      </pc:sldChg>
      <pc:sldChg chg="del">
        <pc:chgData name="Mitchell Wand" userId="de9b44c55c049659" providerId="LiveId" clId="{0964CEBA-85CB-4251-9874-58AB7DCD77EF}" dt="2023-09-21T19:05:13.744" v="0" actId="18676"/>
        <pc:sldMkLst>
          <pc:docMk/>
          <pc:sldMk cId="1781994050" sldId="406"/>
        </pc:sldMkLst>
      </pc:sldChg>
      <pc:sldChg chg="del">
        <pc:chgData name="Mitchell Wand" userId="de9b44c55c049659" providerId="LiveId" clId="{0964CEBA-85CB-4251-9874-58AB7DCD77EF}" dt="2023-09-21T19:05:13.744" v="0" actId="18676"/>
        <pc:sldMkLst>
          <pc:docMk/>
          <pc:sldMk cId="1196190023" sldId="407"/>
        </pc:sldMkLst>
      </pc:sldChg>
      <pc:sldChg chg="del">
        <pc:chgData name="Mitchell Wand" userId="de9b44c55c049659" providerId="LiveId" clId="{0964CEBA-85CB-4251-9874-58AB7DCD77EF}" dt="2023-09-21T19:05:13.744" v="0" actId="18676"/>
        <pc:sldMkLst>
          <pc:docMk/>
          <pc:sldMk cId="1143622218" sldId="408"/>
        </pc:sldMkLst>
      </pc:sldChg>
      <pc:sldChg chg="del">
        <pc:chgData name="Mitchell Wand" userId="de9b44c55c049659" providerId="LiveId" clId="{0964CEBA-85CB-4251-9874-58AB7DCD77EF}" dt="2023-09-21T19:05:13.744" v="0" actId="18676"/>
        <pc:sldMkLst>
          <pc:docMk/>
          <pc:sldMk cId="1300815534" sldId="409"/>
        </pc:sldMkLst>
      </pc:sldChg>
      <pc:sldChg chg="del">
        <pc:chgData name="Mitchell Wand" userId="de9b44c55c049659" providerId="LiveId" clId="{0964CEBA-85CB-4251-9874-58AB7DCD77EF}" dt="2023-09-21T19:05:13.744" v="0" actId="18676"/>
        <pc:sldMkLst>
          <pc:docMk/>
          <pc:sldMk cId="2875260270" sldId="410"/>
        </pc:sldMkLst>
      </pc:sldChg>
      <pc:sldChg chg="del">
        <pc:chgData name="Mitchell Wand" userId="de9b44c55c049659" providerId="LiveId" clId="{0964CEBA-85CB-4251-9874-58AB7DCD77EF}" dt="2023-09-21T19:05:13.744" v="0" actId="18676"/>
        <pc:sldMkLst>
          <pc:docMk/>
          <pc:sldMk cId="4001364585" sldId="411"/>
        </pc:sldMkLst>
      </pc:sldChg>
      <pc:sldChg chg="del">
        <pc:chgData name="Mitchell Wand" userId="de9b44c55c049659" providerId="LiveId" clId="{0964CEBA-85CB-4251-9874-58AB7DCD77EF}" dt="2023-09-21T19:05:13.744" v="0" actId="18676"/>
        <pc:sldMkLst>
          <pc:docMk/>
          <pc:sldMk cId="1613929314" sldId="414"/>
        </pc:sldMkLst>
      </pc:sldChg>
      <pc:sldChg chg="del">
        <pc:chgData name="Mitchell Wand" userId="de9b44c55c049659" providerId="LiveId" clId="{0964CEBA-85CB-4251-9874-58AB7DCD77EF}" dt="2023-09-21T19:05:13.744" v="0" actId="18676"/>
        <pc:sldMkLst>
          <pc:docMk/>
          <pc:sldMk cId="3178519261" sldId="416"/>
        </pc:sldMkLst>
      </pc:sldChg>
      <pc:sldChg chg="del">
        <pc:chgData name="Mitchell Wand" userId="de9b44c55c049659" providerId="LiveId" clId="{0964CEBA-85CB-4251-9874-58AB7DCD77EF}" dt="2023-09-21T19:05:13.744" v="0" actId="18676"/>
        <pc:sldMkLst>
          <pc:docMk/>
          <pc:sldMk cId="997493205" sldId="417"/>
        </pc:sldMkLst>
      </pc:sldChg>
      <pc:sldChg chg="del">
        <pc:chgData name="Mitchell Wand" userId="de9b44c55c049659" providerId="LiveId" clId="{0964CEBA-85CB-4251-9874-58AB7DCD77EF}" dt="2023-09-21T19:05:13.744" v="0" actId="18676"/>
        <pc:sldMkLst>
          <pc:docMk/>
          <pc:sldMk cId="3935049033" sldId="418"/>
        </pc:sldMkLst>
      </pc:sldChg>
      <pc:sldChg chg="del">
        <pc:chgData name="Mitchell Wand" userId="de9b44c55c049659" providerId="LiveId" clId="{0964CEBA-85CB-4251-9874-58AB7DCD77EF}" dt="2023-09-21T19:05:13.744" v="0" actId="18676"/>
        <pc:sldMkLst>
          <pc:docMk/>
          <pc:sldMk cId="1376654866" sldId="419"/>
        </pc:sldMkLst>
      </pc:sldChg>
      <pc:sldChg chg="del">
        <pc:chgData name="Mitchell Wand" userId="de9b44c55c049659" providerId="LiveId" clId="{0964CEBA-85CB-4251-9874-58AB7DCD77EF}" dt="2023-09-21T19:05:13.744" v="0" actId="18676"/>
        <pc:sldMkLst>
          <pc:docMk/>
          <pc:sldMk cId="3848332570" sldId="420"/>
        </pc:sldMkLst>
      </pc:sldChg>
      <pc:sldChg chg="del">
        <pc:chgData name="Mitchell Wand" userId="de9b44c55c049659" providerId="LiveId" clId="{0964CEBA-85CB-4251-9874-58AB7DCD77EF}" dt="2023-09-21T19:05:13.744" v="0" actId="18676"/>
        <pc:sldMkLst>
          <pc:docMk/>
          <pc:sldMk cId="3248419483" sldId="421"/>
        </pc:sldMkLst>
      </pc:sldChg>
      <pc:sldChg chg="del">
        <pc:chgData name="Mitchell Wand" userId="de9b44c55c049659" providerId="LiveId" clId="{0964CEBA-85CB-4251-9874-58AB7DCD77EF}" dt="2023-09-21T19:05:13.744" v="0" actId="18676"/>
        <pc:sldMkLst>
          <pc:docMk/>
          <pc:sldMk cId="3918795189" sldId="422"/>
        </pc:sldMkLst>
      </pc:sldChg>
      <pc:sldChg chg="del">
        <pc:chgData name="Mitchell Wand" userId="de9b44c55c049659" providerId="LiveId" clId="{0964CEBA-85CB-4251-9874-58AB7DCD77EF}" dt="2023-09-21T19:05:13.744" v="0" actId="18676"/>
        <pc:sldMkLst>
          <pc:docMk/>
          <pc:sldMk cId="3756781712" sldId="423"/>
        </pc:sldMkLst>
      </pc:sldChg>
      <pc:sldChg chg="del">
        <pc:chgData name="Mitchell Wand" userId="de9b44c55c049659" providerId="LiveId" clId="{0964CEBA-85CB-4251-9874-58AB7DCD77EF}" dt="2023-09-21T19:05:13.744" v="0" actId="18676"/>
        <pc:sldMkLst>
          <pc:docMk/>
          <pc:sldMk cId="3886866829" sldId="424"/>
        </pc:sldMkLst>
      </pc:sldChg>
      <pc:sldChg chg="del">
        <pc:chgData name="Mitchell Wand" userId="de9b44c55c049659" providerId="LiveId" clId="{0964CEBA-85CB-4251-9874-58AB7DCD77EF}" dt="2023-09-21T19:05:13.744" v="0" actId="18676"/>
        <pc:sldMkLst>
          <pc:docMk/>
          <pc:sldMk cId="2363062081" sldId="425"/>
        </pc:sldMkLst>
      </pc:sldChg>
    </pc:docChg>
  </pc:docChgLst>
  <pc:docChgLst>
    <pc:chgData name="Mitchell Wand" userId="de9b44c55c049659" providerId="LiveId" clId="{AA6F09A9-4509-4C03-8175-3B4E3E5D3118}"/>
    <pc:docChg chg="undo custSel addSld delSld modSld sldOrd modMainMaster addSection modSection">
      <pc:chgData name="Mitchell Wand" userId="de9b44c55c049659" providerId="LiveId" clId="{AA6F09A9-4509-4C03-8175-3B4E3E5D3118}" dt="2023-09-21T18:58:12.927" v="7755"/>
      <pc:docMkLst>
        <pc:docMk/>
      </pc:docMkLst>
      <pc:sldChg chg="delSp mod">
        <pc:chgData name="Mitchell Wand" userId="de9b44c55c049659" providerId="LiveId" clId="{AA6F09A9-4509-4C03-8175-3B4E3E5D3118}" dt="2023-09-11T17:31:20.728" v="765" actId="478"/>
        <pc:sldMkLst>
          <pc:docMk/>
          <pc:sldMk cId="0" sldId="257"/>
        </pc:sldMkLst>
        <pc:spChg chg="del">
          <ac:chgData name="Mitchell Wand" userId="de9b44c55c049659" providerId="LiveId" clId="{AA6F09A9-4509-4C03-8175-3B4E3E5D3118}" dt="2023-09-11T17:31:20.728" v="765" actId="478"/>
          <ac:spMkLst>
            <pc:docMk/>
            <pc:sldMk cId="0" sldId="257"/>
            <ac:spMk id="2" creationId="{D201EEDC-E523-F51C-0960-E9EA879B92C6}"/>
          </ac:spMkLst>
        </pc:spChg>
      </pc:sldChg>
      <pc:sldChg chg="modSp mod">
        <pc:chgData name="Mitchell Wand" userId="de9b44c55c049659" providerId="LiveId" clId="{AA6F09A9-4509-4C03-8175-3B4E3E5D3118}" dt="2023-09-20T20:47:13.358" v="2016" actId="20577"/>
        <pc:sldMkLst>
          <pc:docMk/>
          <pc:sldMk cId="0" sldId="271"/>
        </pc:sldMkLst>
        <pc:spChg chg="mod">
          <ac:chgData name="Mitchell Wand" userId="de9b44c55c049659" providerId="LiveId" clId="{AA6F09A9-4509-4C03-8175-3B4E3E5D3118}" dt="2023-09-20T20:47:13.358" v="2016" actId="20577"/>
          <ac:spMkLst>
            <pc:docMk/>
            <pc:sldMk cId="0" sldId="271"/>
            <ac:spMk id="210" creationId="{00000000-0000-0000-0000-000000000000}"/>
          </ac:spMkLst>
        </pc:spChg>
      </pc:sldChg>
      <pc:sldChg chg="modNotesTx">
        <pc:chgData name="Mitchell Wand" userId="de9b44c55c049659" providerId="LiveId" clId="{AA6F09A9-4509-4C03-8175-3B4E3E5D3118}" dt="2023-09-20T20:50:16.813" v="2180" actId="20577"/>
        <pc:sldMkLst>
          <pc:docMk/>
          <pc:sldMk cId="0" sldId="274"/>
        </pc:sldMkLst>
      </pc:sldChg>
      <pc:sldChg chg="add">
        <pc:chgData name="Mitchell Wand" userId="de9b44c55c049659" providerId="LiveId" clId="{AA6F09A9-4509-4C03-8175-3B4E3E5D3118}" dt="2023-09-21T17:55:36.232" v="7740"/>
        <pc:sldMkLst>
          <pc:docMk/>
          <pc:sldMk cId="578956470" sldId="276"/>
        </pc:sldMkLst>
      </pc:sldChg>
      <pc:sldChg chg="add">
        <pc:chgData name="Mitchell Wand" userId="de9b44c55c049659" providerId="LiveId" clId="{AA6F09A9-4509-4C03-8175-3B4E3E5D3118}" dt="2023-09-21T17:55:56.788" v="7741"/>
        <pc:sldMkLst>
          <pc:docMk/>
          <pc:sldMk cId="0" sldId="277"/>
        </pc:sldMkLst>
      </pc:sldChg>
      <pc:sldChg chg="modNotesTx">
        <pc:chgData name="Mitchell Wand" userId="de9b44c55c049659" providerId="LiveId" clId="{AA6F09A9-4509-4C03-8175-3B4E3E5D3118}" dt="2023-09-20T20:47:34.589" v="2033" actId="20577"/>
        <pc:sldMkLst>
          <pc:docMk/>
          <pc:sldMk cId="0" sldId="278"/>
        </pc:sldMkLst>
      </pc:sldChg>
      <pc:sldChg chg="del">
        <pc:chgData name="Mitchell Wand" userId="de9b44c55c049659" providerId="LiveId" clId="{AA6F09A9-4509-4C03-8175-3B4E3E5D3118}" dt="2023-09-11T16:54:36.257" v="592" actId="47"/>
        <pc:sldMkLst>
          <pc:docMk/>
          <pc:sldMk cId="0" sldId="283"/>
        </pc:sldMkLst>
      </pc:sldChg>
      <pc:sldChg chg="del">
        <pc:chgData name="Mitchell Wand" userId="de9b44c55c049659" providerId="LiveId" clId="{AA6F09A9-4509-4C03-8175-3B4E3E5D3118}" dt="2023-09-11T16:50:11.575" v="450" actId="2696"/>
        <pc:sldMkLst>
          <pc:docMk/>
          <pc:sldMk cId="0" sldId="284"/>
        </pc:sldMkLst>
      </pc:sldChg>
      <pc:sldChg chg="del">
        <pc:chgData name="Mitchell Wand" userId="de9b44c55c049659" providerId="LiveId" clId="{AA6F09A9-4509-4C03-8175-3B4E3E5D3118}" dt="2023-09-11T16:50:11.575" v="450" actId="2696"/>
        <pc:sldMkLst>
          <pc:docMk/>
          <pc:sldMk cId="0" sldId="285"/>
        </pc:sldMkLst>
      </pc:sldChg>
      <pc:sldChg chg="modSp mod ord">
        <pc:chgData name="Mitchell Wand" userId="de9b44c55c049659" providerId="LiveId" clId="{AA6F09A9-4509-4C03-8175-3B4E3E5D3118}" dt="2023-09-11T16:55:41.357" v="645" actId="20577"/>
        <pc:sldMkLst>
          <pc:docMk/>
          <pc:sldMk cId="0" sldId="288"/>
        </pc:sldMkLst>
        <pc:spChg chg="mod">
          <ac:chgData name="Mitchell Wand" userId="de9b44c55c049659" providerId="LiveId" clId="{AA6F09A9-4509-4C03-8175-3B4E3E5D3118}" dt="2023-09-11T16:55:41.357" v="645" actId="20577"/>
          <ac:spMkLst>
            <pc:docMk/>
            <pc:sldMk cId="0" sldId="288"/>
            <ac:spMk id="370" creationId="{00000000-0000-0000-0000-000000000000}"/>
          </ac:spMkLst>
        </pc:spChg>
      </pc:sldChg>
      <pc:sldChg chg="modSp mod">
        <pc:chgData name="Mitchell Wand" userId="de9b44c55c049659" providerId="LiveId" clId="{AA6F09A9-4509-4C03-8175-3B4E3E5D3118}" dt="2023-09-11T16:56:28.617" v="646" actId="114"/>
        <pc:sldMkLst>
          <pc:docMk/>
          <pc:sldMk cId="0" sldId="289"/>
        </pc:sldMkLst>
        <pc:spChg chg="mod">
          <ac:chgData name="Mitchell Wand" userId="de9b44c55c049659" providerId="LiveId" clId="{AA6F09A9-4509-4C03-8175-3B4E3E5D3118}" dt="2023-09-11T16:56:28.617" v="646" actId="114"/>
          <ac:spMkLst>
            <pc:docMk/>
            <pc:sldMk cId="0" sldId="289"/>
            <ac:spMk id="377" creationId="{00000000-0000-0000-0000-000000000000}"/>
          </ac:spMkLst>
        </pc:spChg>
      </pc:sldChg>
      <pc:sldChg chg="modSp mod modNotesTx">
        <pc:chgData name="Mitchell Wand" userId="de9b44c55c049659" providerId="LiveId" clId="{AA6F09A9-4509-4C03-8175-3B4E3E5D3118}" dt="2023-09-20T20:54:30.856" v="2208" actId="13926"/>
        <pc:sldMkLst>
          <pc:docMk/>
          <pc:sldMk cId="0" sldId="290"/>
        </pc:sldMkLst>
        <pc:spChg chg="mod">
          <ac:chgData name="Mitchell Wand" userId="de9b44c55c049659" providerId="LiveId" clId="{AA6F09A9-4509-4C03-8175-3B4E3E5D3118}" dt="2023-09-20T20:54:30.856" v="2208" actId="13926"/>
          <ac:spMkLst>
            <pc:docMk/>
            <pc:sldMk cId="0" sldId="290"/>
            <ac:spMk id="387" creationId="{00000000-0000-0000-0000-000000000000}"/>
          </ac:spMkLst>
        </pc:spChg>
      </pc:sldChg>
      <pc:sldChg chg="modSp mod">
        <pc:chgData name="Mitchell Wand" userId="de9b44c55c049659" providerId="LiveId" clId="{AA6F09A9-4509-4C03-8175-3B4E3E5D3118}" dt="2023-09-20T20:55:51.503" v="2212" actId="13926"/>
        <pc:sldMkLst>
          <pc:docMk/>
          <pc:sldMk cId="0" sldId="291"/>
        </pc:sldMkLst>
        <pc:spChg chg="mod">
          <ac:chgData name="Mitchell Wand" userId="de9b44c55c049659" providerId="LiveId" clId="{AA6F09A9-4509-4C03-8175-3B4E3E5D3118}" dt="2023-09-20T20:55:51.503" v="2212" actId="13926"/>
          <ac:spMkLst>
            <pc:docMk/>
            <pc:sldMk cId="0" sldId="291"/>
            <ac:spMk id="396" creationId="{00000000-0000-0000-0000-000000000000}"/>
          </ac:spMkLst>
        </pc:spChg>
      </pc:sldChg>
      <pc:sldChg chg="modSp mod">
        <pc:chgData name="Mitchell Wand" userId="de9b44c55c049659" providerId="LiveId" clId="{AA6F09A9-4509-4C03-8175-3B4E3E5D3118}" dt="2023-09-11T16:59:06.050" v="662" actId="114"/>
        <pc:sldMkLst>
          <pc:docMk/>
          <pc:sldMk cId="0" sldId="292"/>
        </pc:sldMkLst>
        <pc:spChg chg="mod">
          <ac:chgData name="Mitchell Wand" userId="de9b44c55c049659" providerId="LiveId" clId="{AA6F09A9-4509-4C03-8175-3B4E3E5D3118}" dt="2023-09-11T16:59:06.050" v="662" actId="114"/>
          <ac:spMkLst>
            <pc:docMk/>
            <pc:sldMk cId="0" sldId="292"/>
            <ac:spMk id="405" creationId="{00000000-0000-0000-0000-000000000000}"/>
          </ac:spMkLst>
        </pc:spChg>
      </pc:sldChg>
      <pc:sldChg chg="modSp mod">
        <pc:chgData name="Mitchell Wand" userId="de9b44c55c049659" providerId="LiveId" clId="{AA6F09A9-4509-4C03-8175-3B4E3E5D3118}" dt="2023-09-11T17:29:32.574" v="682" actId="113"/>
        <pc:sldMkLst>
          <pc:docMk/>
          <pc:sldMk cId="0" sldId="294"/>
        </pc:sldMkLst>
        <pc:spChg chg="mod">
          <ac:chgData name="Mitchell Wand" userId="de9b44c55c049659" providerId="LiveId" clId="{AA6F09A9-4509-4C03-8175-3B4E3E5D3118}" dt="2023-09-11T17:29:32.574" v="682" actId="113"/>
          <ac:spMkLst>
            <pc:docMk/>
            <pc:sldMk cId="0" sldId="294"/>
            <ac:spMk id="419" creationId="{00000000-0000-0000-0000-000000000000}"/>
          </ac:spMkLst>
        </pc:spChg>
      </pc:sldChg>
      <pc:sldChg chg="modSp mod ord modAnim">
        <pc:chgData name="Mitchell Wand" userId="de9b44c55c049659" providerId="LiveId" clId="{AA6F09A9-4509-4C03-8175-3B4E3E5D3118}" dt="2023-09-11T16:54:29.095" v="591" actId="20577"/>
        <pc:sldMkLst>
          <pc:docMk/>
          <pc:sldMk cId="2813158976" sldId="296"/>
        </pc:sldMkLst>
        <pc:spChg chg="mod">
          <ac:chgData name="Mitchell Wand" userId="de9b44c55c049659" providerId="LiveId" clId="{AA6F09A9-4509-4C03-8175-3B4E3E5D3118}" dt="2023-09-11T16:54:29.095" v="591" actId="20577"/>
          <ac:spMkLst>
            <pc:docMk/>
            <pc:sldMk cId="2813158976" sldId="296"/>
            <ac:spMk id="322" creationId="{00000000-0000-0000-0000-000000000000}"/>
          </ac:spMkLst>
        </pc:spChg>
      </pc:sldChg>
      <pc:sldChg chg="modSp mod">
        <pc:chgData name="Mitchell Wand" userId="de9b44c55c049659" providerId="LiveId" clId="{AA6F09A9-4509-4C03-8175-3B4E3E5D3118}" dt="2023-09-11T16:58:13.672" v="660" actId="20577"/>
        <pc:sldMkLst>
          <pc:docMk/>
          <pc:sldMk cId="2690522714" sldId="386"/>
        </pc:sldMkLst>
        <pc:spChg chg="mod">
          <ac:chgData name="Mitchell Wand" userId="de9b44c55c049659" providerId="LiveId" clId="{AA6F09A9-4509-4C03-8175-3B4E3E5D3118}" dt="2023-09-11T16:58:13.672" v="660" actId="20577"/>
          <ac:spMkLst>
            <pc:docMk/>
            <pc:sldMk cId="2690522714" sldId="386"/>
            <ac:spMk id="3" creationId="{B1EF6650-80C3-5E41-A6FD-B01FE62DC7DB}"/>
          </ac:spMkLst>
        </pc:spChg>
      </pc:sldChg>
      <pc:sldChg chg="modNotesTx">
        <pc:chgData name="Mitchell Wand" userId="de9b44c55c049659" providerId="LiveId" clId="{AA6F09A9-4509-4C03-8175-3B4E3E5D3118}" dt="2023-09-20T20:45:27.697" v="1999" actId="20577"/>
        <pc:sldMkLst>
          <pc:docMk/>
          <pc:sldMk cId="4105083793" sldId="388"/>
        </pc:sldMkLst>
      </pc:sldChg>
      <pc:sldChg chg="modSp mod">
        <pc:chgData name="Mitchell Wand" userId="de9b44c55c049659" providerId="LiveId" clId="{AA6F09A9-4509-4C03-8175-3B4E3E5D3118}" dt="2023-09-21T18:27:26.716" v="7754" actId="20577"/>
        <pc:sldMkLst>
          <pc:docMk/>
          <pc:sldMk cId="4204086104" sldId="390"/>
        </pc:sldMkLst>
        <pc:spChg chg="mod">
          <ac:chgData name="Mitchell Wand" userId="de9b44c55c049659" providerId="LiveId" clId="{AA6F09A9-4509-4C03-8175-3B4E3E5D3118}" dt="2023-09-21T18:27:26.716" v="7754" actId="20577"/>
          <ac:spMkLst>
            <pc:docMk/>
            <pc:sldMk cId="4204086104" sldId="390"/>
            <ac:spMk id="3" creationId="{9EE6C494-0332-120A-DFE1-7116E672330A}"/>
          </ac:spMkLst>
        </pc:spChg>
      </pc:sldChg>
      <pc:sldChg chg="modNotesTx">
        <pc:chgData name="Mitchell Wand" userId="de9b44c55c049659" providerId="LiveId" clId="{AA6F09A9-4509-4C03-8175-3B4E3E5D3118}" dt="2023-09-20T20:49:33.189" v="2163" actId="20577"/>
        <pc:sldMkLst>
          <pc:docMk/>
          <pc:sldMk cId="3646889748" sldId="391"/>
        </pc:sldMkLst>
      </pc:sldChg>
      <pc:sldChg chg="modSp mod">
        <pc:chgData name="Mitchell Wand" userId="de9b44c55c049659" providerId="LiveId" clId="{AA6F09A9-4509-4C03-8175-3B4E3E5D3118}" dt="2023-09-20T20:51:31.471" v="2207" actId="6549"/>
        <pc:sldMkLst>
          <pc:docMk/>
          <pc:sldMk cId="3959368631" sldId="395"/>
        </pc:sldMkLst>
        <pc:spChg chg="mod">
          <ac:chgData name="Mitchell Wand" userId="de9b44c55c049659" providerId="LiveId" clId="{AA6F09A9-4509-4C03-8175-3B4E3E5D3118}" dt="2023-09-20T20:51:31.471" v="2207" actId="6549"/>
          <ac:spMkLst>
            <pc:docMk/>
            <pc:sldMk cId="3959368631" sldId="395"/>
            <ac:spMk id="3" creationId="{F529B464-F6C6-B704-498B-8EC43CBE7196}"/>
          </ac:spMkLst>
        </pc:spChg>
      </pc:sldChg>
      <pc:sldChg chg="addSp delSp modSp mod">
        <pc:chgData name="Mitchell Wand" userId="de9b44c55c049659" providerId="LiveId" clId="{AA6F09A9-4509-4C03-8175-3B4E3E5D3118}" dt="2023-09-11T16:43:28.299" v="29" actId="1076"/>
        <pc:sldMkLst>
          <pc:docMk/>
          <pc:sldMk cId="731707150" sldId="396"/>
        </pc:sldMkLst>
        <pc:spChg chg="add mod">
          <ac:chgData name="Mitchell Wand" userId="de9b44c55c049659" providerId="LiveId" clId="{AA6F09A9-4509-4C03-8175-3B4E3E5D3118}" dt="2023-09-11T16:40:17.437" v="7" actId="1076"/>
          <ac:spMkLst>
            <pc:docMk/>
            <pc:sldMk cId="731707150" sldId="396"/>
            <ac:spMk id="3" creationId="{06796FC9-41E2-8B27-8F0A-705D90F86D33}"/>
          </ac:spMkLst>
        </pc:spChg>
        <pc:spChg chg="add mod">
          <ac:chgData name="Mitchell Wand" userId="de9b44c55c049659" providerId="LiveId" clId="{AA6F09A9-4509-4C03-8175-3B4E3E5D3118}" dt="2023-09-11T16:40:30.661" v="8" actId="1076"/>
          <ac:spMkLst>
            <pc:docMk/>
            <pc:sldMk cId="731707150" sldId="396"/>
            <ac:spMk id="5" creationId="{95F545FD-208A-4FC2-6FFF-5AE2607216BB}"/>
          </ac:spMkLst>
        </pc:spChg>
        <pc:spChg chg="add del mod">
          <ac:chgData name="Mitchell Wand" userId="de9b44c55c049659" providerId="LiveId" clId="{AA6F09A9-4509-4C03-8175-3B4E3E5D3118}" dt="2023-09-11T16:40:47.697" v="10"/>
          <ac:spMkLst>
            <pc:docMk/>
            <pc:sldMk cId="731707150" sldId="396"/>
            <ac:spMk id="7" creationId="{2CABD1D6-37DE-2E82-5FC7-52179863906C}"/>
          </ac:spMkLst>
        </pc:spChg>
        <pc:spChg chg="add del">
          <ac:chgData name="Mitchell Wand" userId="de9b44c55c049659" providerId="LiveId" clId="{AA6F09A9-4509-4C03-8175-3B4E3E5D3118}" dt="2023-09-11T16:40:54.614" v="11"/>
          <ac:spMkLst>
            <pc:docMk/>
            <pc:sldMk cId="731707150" sldId="396"/>
            <ac:spMk id="8" creationId="{5F83A9A0-CF45-AE66-DB49-6857E7955857}"/>
          </ac:spMkLst>
        </pc:spChg>
        <pc:spChg chg="add del mod">
          <ac:chgData name="Mitchell Wand" userId="de9b44c55c049659" providerId="LiveId" clId="{AA6F09A9-4509-4C03-8175-3B4E3E5D3118}" dt="2023-09-11T16:41:22.675" v="15" actId="478"/>
          <ac:spMkLst>
            <pc:docMk/>
            <pc:sldMk cId="731707150" sldId="396"/>
            <ac:spMk id="10" creationId="{2E8E57AE-4CC5-CD05-BDDA-964D7B6057A6}"/>
          </ac:spMkLst>
        </pc:spChg>
        <pc:spChg chg="add del">
          <ac:chgData name="Mitchell Wand" userId="de9b44c55c049659" providerId="LiveId" clId="{AA6F09A9-4509-4C03-8175-3B4E3E5D3118}" dt="2023-09-11T16:41:44.664" v="17" actId="11529"/>
          <ac:spMkLst>
            <pc:docMk/>
            <pc:sldMk cId="731707150" sldId="396"/>
            <ac:spMk id="11" creationId="{E8D74E5A-2FB2-5942-4A13-24F32ADCB3E8}"/>
          </ac:spMkLst>
        </pc:spChg>
        <pc:spChg chg="add del">
          <ac:chgData name="Mitchell Wand" userId="de9b44c55c049659" providerId="LiveId" clId="{AA6F09A9-4509-4C03-8175-3B4E3E5D3118}" dt="2023-09-11T16:42:10.984" v="19" actId="478"/>
          <ac:spMkLst>
            <pc:docMk/>
            <pc:sldMk cId="731707150" sldId="396"/>
            <ac:spMk id="12" creationId="{5597DAAE-7C7D-D322-7017-CD613578153E}"/>
          </ac:spMkLst>
        </pc:spChg>
        <pc:spChg chg="add del mod">
          <ac:chgData name="Mitchell Wand" userId="de9b44c55c049659" providerId="LiveId" clId="{AA6F09A9-4509-4C03-8175-3B4E3E5D3118}" dt="2023-09-11T16:42:28.901" v="22" actId="478"/>
          <ac:spMkLst>
            <pc:docMk/>
            <pc:sldMk cId="731707150" sldId="396"/>
            <ac:spMk id="13" creationId="{D5073877-9D16-6284-0809-57EA4E7D11D2}"/>
          </ac:spMkLst>
        </pc:spChg>
        <pc:spChg chg="add mod">
          <ac:chgData name="Mitchell Wand" userId="de9b44c55c049659" providerId="LiveId" clId="{AA6F09A9-4509-4C03-8175-3B4E3E5D3118}" dt="2023-09-11T16:43:28.299" v="29" actId="1076"/>
          <ac:spMkLst>
            <pc:docMk/>
            <pc:sldMk cId="731707150" sldId="396"/>
            <ac:spMk id="14" creationId="{E75FB9BF-EB4E-A240-BB72-3CE06C9A517B}"/>
          </ac:spMkLst>
        </pc:spChg>
      </pc:sldChg>
      <pc:sldChg chg="modNotesTx">
        <pc:chgData name="Mitchell Wand" userId="de9b44c55c049659" providerId="LiveId" clId="{AA6F09A9-4509-4C03-8175-3B4E3E5D3118}" dt="2023-09-11T16:49:04.550" v="447" actId="20577"/>
        <pc:sldMkLst>
          <pc:docMk/>
          <pc:sldMk cId="424888832" sldId="403"/>
        </pc:sldMkLst>
      </pc:sldChg>
      <pc:sldChg chg="modSp new del mod">
        <pc:chgData name="Mitchell Wand" userId="de9b44c55c049659" providerId="LiveId" clId="{AA6F09A9-4509-4C03-8175-3B4E3E5D3118}" dt="2023-09-11T16:55:05.981" v="619" actId="47"/>
        <pc:sldMkLst>
          <pc:docMk/>
          <pc:sldMk cId="3663549650" sldId="404"/>
        </pc:sldMkLst>
        <pc:spChg chg="mod">
          <ac:chgData name="Mitchell Wand" userId="de9b44c55c049659" providerId="LiveId" clId="{AA6F09A9-4509-4C03-8175-3B4E3E5D3118}" dt="2023-09-11T16:54:47.256" v="618" actId="20577"/>
          <ac:spMkLst>
            <pc:docMk/>
            <pc:sldMk cId="3663549650" sldId="404"/>
            <ac:spMk id="2" creationId="{B7690F65-F4CB-B31D-FB06-E40B4AF4E848}"/>
          </ac:spMkLst>
        </pc:spChg>
      </pc:sldChg>
      <pc:sldChg chg="modSp add mod">
        <pc:chgData name="Mitchell Wand" userId="de9b44c55c049659" providerId="LiveId" clId="{AA6F09A9-4509-4C03-8175-3B4E3E5D3118}" dt="2023-09-11T17:30:33.461" v="720" actId="20577"/>
        <pc:sldMkLst>
          <pc:docMk/>
          <pc:sldMk cId="3856103181" sldId="404"/>
        </pc:sldMkLst>
        <pc:spChg chg="mod">
          <ac:chgData name="Mitchell Wand" userId="de9b44c55c049659" providerId="LiveId" clId="{AA6F09A9-4509-4C03-8175-3B4E3E5D3118}" dt="2023-09-11T17:30:33.461" v="720" actId="20577"/>
          <ac:spMkLst>
            <pc:docMk/>
            <pc:sldMk cId="3856103181" sldId="404"/>
            <ac:spMk id="116" creationId="{00000000-0000-0000-0000-000000000000}"/>
          </ac:spMkLst>
        </pc:spChg>
      </pc:sldChg>
      <pc:sldChg chg="modSp new mod">
        <pc:chgData name="Mitchell Wand" userId="de9b44c55c049659" providerId="LiveId" clId="{AA6F09A9-4509-4C03-8175-3B4E3E5D3118}" dt="2023-09-11T17:32:53.964" v="986" actId="20577"/>
        <pc:sldMkLst>
          <pc:docMk/>
          <pc:sldMk cId="2060496032" sldId="405"/>
        </pc:sldMkLst>
        <pc:spChg chg="mod">
          <ac:chgData name="Mitchell Wand" userId="de9b44c55c049659" providerId="LiveId" clId="{AA6F09A9-4509-4C03-8175-3B4E3E5D3118}" dt="2023-09-11T17:31:06.477" v="764" actId="20577"/>
          <ac:spMkLst>
            <pc:docMk/>
            <pc:sldMk cId="2060496032" sldId="405"/>
            <ac:spMk id="2" creationId="{8EA99FEA-F35B-F655-755E-5B1D317B9584}"/>
          </ac:spMkLst>
        </pc:spChg>
        <pc:spChg chg="mod">
          <ac:chgData name="Mitchell Wand" userId="de9b44c55c049659" providerId="LiveId" clId="{AA6F09A9-4509-4C03-8175-3B4E3E5D3118}" dt="2023-09-11T17:32:53.964" v="986" actId="20577"/>
          <ac:spMkLst>
            <pc:docMk/>
            <pc:sldMk cId="2060496032" sldId="405"/>
            <ac:spMk id="3" creationId="{9BEC0C84-159D-289A-AB37-71EDCED09F3D}"/>
          </ac:spMkLst>
        </pc:spChg>
      </pc:sldChg>
      <pc:sldChg chg="addSp delSp modSp new mod modNotesTx">
        <pc:chgData name="Mitchell Wand" userId="de9b44c55c049659" providerId="LiveId" clId="{AA6F09A9-4509-4C03-8175-3B4E3E5D3118}" dt="2023-09-21T02:00:54.371" v="2236" actId="1076"/>
        <pc:sldMkLst>
          <pc:docMk/>
          <pc:sldMk cId="1781994050" sldId="406"/>
        </pc:sldMkLst>
        <pc:spChg chg="mod">
          <ac:chgData name="Mitchell Wand" userId="de9b44c55c049659" providerId="LiveId" clId="{AA6F09A9-4509-4C03-8175-3B4E3E5D3118}" dt="2023-09-11T17:49:42.810" v="1172" actId="20577"/>
          <ac:spMkLst>
            <pc:docMk/>
            <pc:sldMk cId="1781994050" sldId="406"/>
            <ac:spMk id="2" creationId="{784A4F4F-C4AE-D1C0-3F12-9DB3018AC09E}"/>
          </ac:spMkLst>
        </pc:spChg>
        <pc:spChg chg="add mod">
          <ac:chgData name="Mitchell Wand" userId="de9b44c55c049659" providerId="LiveId" clId="{AA6F09A9-4509-4C03-8175-3B4E3E5D3118}" dt="2023-09-21T02:00:54.371" v="2236" actId="1076"/>
          <ac:spMkLst>
            <pc:docMk/>
            <pc:sldMk cId="1781994050" sldId="406"/>
            <ac:spMk id="3" creationId="{2DDB6885-DAB4-D298-0AF0-0C1AEC48EB9E}"/>
          </ac:spMkLst>
        </pc:spChg>
        <pc:spChg chg="del">
          <ac:chgData name="Mitchell Wand" userId="de9b44c55c049659" providerId="LiveId" clId="{AA6F09A9-4509-4C03-8175-3B4E3E5D3118}" dt="2023-09-11T17:54:43.207" v="1275" actId="478"/>
          <ac:spMkLst>
            <pc:docMk/>
            <pc:sldMk cId="1781994050" sldId="406"/>
            <ac:spMk id="3" creationId="{63E3147A-5355-353F-23FE-C4290FFF3505}"/>
          </ac:spMkLst>
        </pc:spChg>
        <pc:spChg chg="add mod">
          <ac:chgData name="Mitchell Wand" userId="de9b44c55c049659" providerId="LiveId" clId="{AA6F09A9-4509-4C03-8175-3B4E3E5D3118}" dt="2023-09-11T17:58:24.054" v="1348" actId="14100"/>
          <ac:spMkLst>
            <pc:docMk/>
            <pc:sldMk cId="1781994050" sldId="406"/>
            <ac:spMk id="5" creationId="{5C2E1ABB-109B-58EC-C176-0B5CEAA50C8D}"/>
          </ac:spMkLst>
        </pc:spChg>
        <pc:spChg chg="add mod">
          <ac:chgData name="Mitchell Wand" userId="de9b44c55c049659" providerId="LiveId" clId="{AA6F09A9-4509-4C03-8175-3B4E3E5D3118}" dt="2023-09-11T17:56:53.105" v="1347" actId="20577"/>
          <ac:spMkLst>
            <pc:docMk/>
            <pc:sldMk cId="1781994050" sldId="406"/>
            <ac:spMk id="6" creationId="{DA2921BC-D96C-CE4E-A24A-793135B0040D}"/>
          </ac:spMkLst>
        </pc:spChg>
      </pc:sldChg>
      <pc:sldChg chg="addSp delSp modSp new mod setBg">
        <pc:chgData name="Mitchell Wand" userId="de9b44c55c049659" providerId="LiveId" clId="{AA6F09A9-4509-4C03-8175-3B4E3E5D3118}" dt="2023-09-21T14:01:58.150" v="4356" actId="20577"/>
        <pc:sldMkLst>
          <pc:docMk/>
          <pc:sldMk cId="1196190023" sldId="407"/>
        </pc:sldMkLst>
        <pc:spChg chg="mod">
          <ac:chgData name="Mitchell Wand" userId="de9b44c55c049659" providerId="LiveId" clId="{AA6F09A9-4509-4C03-8175-3B4E3E5D3118}" dt="2023-09-11T17:59:14.138" v="1425" actId="20577"/>
          <ac:spMkLst>
            <pc:docMk/>
            <pc:sldMk cId="1196190023" sldId="407"/>
            <ac:spMk id="2" creationId="{FEAD4D9C-A7BF-0EE3-CB9A-DEF1A0305AD6}"/>
          </ac:spMkLst>
        </pc:spChg>
        <pc:spChg chg="add del">
          <ac:chgData name="Mitchell Wand" userId="de9b44c55c049659" providerId="LiveId" clId="{AA6F09A9-4509-4C03-8175-3B4E3E5D3118}" dt="2023-09-11T17:59:48.622" v="1430"/>
          <ac:spMkLst>
            <pc:docMk/>
            <pc:sldMk cId="1196190023" sldId="407"/>
            <ac:spMk id="3" creationId="{6FB143F0-A835-4F4A-DA9E-EC92C3B1C420}"/>
          </ac:spMkLst>
        </pc:spChg>
        <pc:spChg chg="add del mod">
          <ac:chgData name="Mitchell Wand" userId="de9b44c55c049659" providerId="LiveId" clId="{AA6F09A9-4509-4C03-8175-3B4E3E5D3118}" dt="2023-09-11T17:59:48.553" v="1429"/>
          <ac:spMkLst>
            <pc:docMk/>
            <pc:sldMk cId="1196190023" sldId="407"/>
            <ac:spMk id="4" creationId="{08E72FD5-31D5-1D07-EA36-12CB0C3ED17A}"/>
          </ac:spMkLst>
        </pc:spChg>
        <pc:spChg chg="add del mod">
          <ac:chgData name="Mitchell Wand" userId="de9b44c55c049659" providerId="LiveId" clId="{AA6F09A9-4509-4C03-8175-3B4E3E5D3118}" dt="2023-09-11T18:00:04.465" v="1431" actId="478"/>
          <ac:spMkLst>
            <pc:docMk/>
            <pc:sldMk cId="1196190023" sldId="407"/>
            <ac:spMk id="5" creationId="{88A23F59-F22D-D03C-666C-517CE236C516}"/>
          </ac:spMkLst>
        </pc:spChg>
        <pc:spChg chg="add mod">
          <ac:chgData name="Mitchell Wand" userId="de9b44c55c049659" providerId="LiveId" clId="{AA6F09A9-4509-4C03-8175-3B4E3E5D3118}" dt="2023-09-21T14:01:58.150" v="4356" actId="20577"/>
          <ac:spMkLst>
            <pc:docMk/>
            <pc:sldMk cId="1196190023" sldId="407"/>
            <ac:spMk id="6" creationId="{FEFAB01C-5146-38B1-3635-6A71AE324554}"/>
          </ac:spMkLst>
        </pc:spChg>
      </pc:sldChg>
      <pc:sldChg chg="addSp delSp modSp new mod modNotesTx">
        <pc:chgData name="Mitchell Wand" userId="de9b44c55c049659" providerId="LiveId" clId="{AA6F09A9-4509-4C03-8175-3B4E3E5D3118}" dt="2023-09-21T13:47:49.588" v="3996" actId="1076"/>
        <pc:sldMkLst>
          <pc:docMk/>
          <pc:sldMk cId="1143622218" sldId="408"/>
        </pc:sldMkLst>
        <pc:spChg chg="mod">
          <ac:chgData name="Mitchell Wand" userId="de9b44c55c049659" providerId="LiveId" clId="{AA6F09A9-4509-4C03-8175-3B4E3E5D3118}" dt="2023-09-21T02:02:59.559" v="2438" actId="20577"/>
          <ac:spMkLst>
            <pc:docMk/>
            <pc:sldMk cId="1143622218" sldId="408"/>
            <ac:spMk id="2" creationId="{5C65FDBC-B21A-18B1-886D-9F8EDA80D502}"/>
          </ac:spMkLst>
        </pc:spChg>
        <pc:spChg chg="del">
          <ac:chgData name="Mitchell Wand" userId="de9b44c55c049659" providerId="LiveId" clId="{AA6F09A9-4509-4C03-8175-3B4E3E5D3118}" dt="2023-09-21T02:03:03.818" v="2439" actId="478"/>
          <ac:spMkLst>
            <pc:docMk/>
            <pc:sldMk cId="1143622218" sldId="408"/>
            <ac:spMk id="3" creationId="{DD1C48C7-2BEA-7F61-65EC-725233C826D5}"/>
          </ac:spMkLst>
        </pc:spChg>
        <pc:spChg chg="add mod">
          <ac:chgData name="Mitchell Wand" userId="de9b44c55c049659" providerId="LiveId" clId="{AA6F09A9-4509-4C03-8175-3B4E3E5D3118}" dt="2023-09-21T13:47:38.691" v="3995"/>
          <ac:spMkLst>
            <pc:docMk/>
            <pc:sldMk cId="1143622218" sldId="408"/>
            <ac:spMk id="5" creationId="{6E5519AE-D929-CABE-11EC-4B416E8E4B0B}"/>
          </ac:spMkLst>
        </pc:spChg>
        <pc:spChg chg="add mod">
          <ac:chgData name="Mitchell Wand" userId="de9b44c55c049659" providerId="LiveId" clId="{AA6F09A9-4509-4C03-8175-3B4E3E5D3118}" dt="2023-09-21T13:47:49.588" v="3996" actId="1076"/>
          <ac:spMkLst>
            <pc:docMk/>
            <pc:sldMk cId="1143622218" sldId="408"/>
            <ac:spMk id="6" creationId="{ABA83B7E-DB88-E05B-D1C2-649804410B6F}"/>
          </ac:spMkLst>
        </pc:spChg>
      </pc:sldChg>
      <pc:sldChg chg="addSp delSp modSp new mod modNotesTx">
        <pc:chgData name="Mitchell Wand" userId="de9b44c55c049659" providerId="LiveId" clId="{AA6F09A9-4509-4C03-8175-3B4E3E5D3118}" dt="2023-09-21T02:39:30.479" v="3322" actId="1076"/>
        <pc:sldMkLst>
          <pc:docMk/>
          <pc:sldMk cId="1300815534" sldId="409"/>
        </pc:sldMkLst>
        <pc:spChg chg="mod">
          <ac:chgData name="Mitchell Wand" userId="de9b44c55c049659" providerId="LiveId" clId="{AA6F09A9-4509-4C03-8175-3B4E3E5D3118}" dt="2023-09-21T02:16:42.131" v="2612" actId="20577"/>
          <ac:spMkLst>
            <pc:docMk/>
            <pc:sldMk cId="1300815534" sldId="409"/>
            <ac:spMk id="2" creationId="{EC7AAF55-F173-6723-9BF6-CDDFE70A2646}"/>
          </ac:spMkLst>
        </pc:spChg>
        <pc:spChg chg="add del">
          <ac:chgData name="Mitchell Wand" userId="de9b44c55c049659" providerId="LiveId" clId="{AA6F09A9-4509-4C03-8175-3B4E3E5D3118}" dt="2023-09-21T02:19:51.416" v="2615" actId="478"/>
          <ac:spMkLst>
            <pc:docMk/>
            <pc:sldMk cId="1300815534" sldId="409"/>
            <ac:spMk id="3" creationId="{1180ED51-130D-3574-D130-CCAD78DE5699}"/>
          </ac:spMkLst>
        </pc:spChg>
        <pc:spChg chg="add mod">
          <ac:chgData name="Mitchell Wand" userId="de9b44c55c049659" providerId="LiveId" clId="{AA6F09A9-4509-4C03-8175-3B4E3E5D3118}" dt="2023-09-21T02:24:46.276" v="2683" actId="20577"/>
          <ac:spMkLst>
            <pc:docMk/>
            <pc:sldMk cId="1300815534" sldId="409"/>
            <ac:spMk id="5" creationId="{EA395971-F8EE-0339-3040-E89AF057C67A}"/>
          </ac:spMkLst>
        </pc:spChg>
        <pc:spChg chg="add mod">
          <ac:chgData name="Mitchell Wand" userId="de9b44c55c049659" providerId="LiveId" clId="{AA6F09A9-4509-4C03-8175-3B4E3E5D3118}" dt="2023-09-21T02:25:06.040" v="2684" actId="1076"/>
          <ac:spMkLst>
            <pc:docMk/>
            <pc:sldMk cId="1300815534" sldId="409"/>
            <ac:spMk id="7" creationId="{B0A0C0BF-058C-D771-52AC-A747548DEE36}"/>
          </ac:spMkLst>
        </pc:spChg>
        <pc:spChg chg="add mod">
          <ac:chgData name="Mitchell Wand" userId="de9b44c55c049659" providerId="LiveId" clId="{AA6F09A9-4509-4C03-8175-3B4E3E5D3118}" dt="2023-09-21T02:39:30.479" v="3322" actId="1076"/>
          <ac:spMkLst>
            <pc:docMk/>
            <pc:sldMk cId="1300815534" sldId="409"/>
            <ac:spMk id="8" creationId="{22329E01-A0DE-C09A-2300-18E4D14553AF}"/>
          </ac:spMkLst>
        </pc:spChg>
      </pc:sldChg>
      <pc:sldChg chg="addSp delSp modSp new mod modClrScheme chgLayout modNotesTx">
        <pc:chgData name="Mitchell Wand" userId="de9b44c55c049659" providerId="LiveId" clId="{AA6F09A9-4509-4C03-8175-3B4E3E5D3118}" dt="2023-09-21T02:52:45.658" v="3752" actId="14100"/>
        <pc:sldMkLst>
          <pc:docMk/>
          <pc:sldMk cId="2875260270" sldId="410"/>
        </pc:sldMkLst>
        <pc:spChg chg="del mod ord">
          <ac:chgData name="Mitchell Wand" userId="de9b44c55c049659" providerId="LiveId" clId="{AA6F09A9-4509-4C03-8175-3B4E3E5D3118}" dt="2023-09-21T02:30:10.302" v="3147" actId="700"/>
          <ac:spMkLst>
            <pc:docMk/>
            <pc:sldMk cId="2875260270" sldId="410"/>
            <ac:spMk id="2" creationId="{B49F2658-E2CD-731B-BB10-50982BD07F1B}"/>
          </ac:spMkLst>
        </pc:spChg>
        <pc:spChg chg="del">
          <ac:chgData name="Mitchell Wand" userId="de9b44c55c049659" providerId="LiveId" clId="{AA6F09A9-4509-4C03-8175-3B4E3E5D3118}" dt="2023-09-21T02:30:10.302" v="3147" actId="700"/>
          <ac:spMkLst>
            <pc:docMk/>
            <pc:sldMk cId="2875260270" sldId="410"/>
            <ac:spMk id="3" creationId="{03FA0854-D636-6C9A-23F7-5C1D2A8EB8BC}"/>
          </ac:spMkLst>
        </pc:spChg>
        <pc:spChg chg="add mod ord">
          <ac:chgData name="Mitchell Wand" userId="de9b44c55c049659" providerId="LiveId" clId="{AA6F09A9-4509-4C03-8175-3B4E3E5D3118}" dt="2023-09-21T02:38:23.316" v="3287" actId="20577"/>
          <ac:spMkLst>
            <pc:docMk/>
            <pc:sldMk cId="2875260270" sldId="410"/>
            <ac:spMk id="4" creationId="{82A9C48E-EA24-D8A7-AE1A-2AD428607895}"/>
          </ac:spMkLst>
        </pc:spChg>
        <pc:spChg chg="add mod">
          <ac:chgData name="Mitchell Wand" userId="de9b44c55c049659" providerId="LiveId" clId="{AA6F09A9-4509-4C03-8175-3B4E3E5D3118}" dt="2023-09-21T02:52:45.658" v="3752" actId="14100"/>
          <ac:spMkLst>
            <pc:docMk/>
            <pc:sldMk cId="2875260270" sldId="410"/>
            <ac:spMk id="6" creationId="{F3DCAD49-9D9A-18B5-F6AD-A0EE164A9E39}"/>
          </ac:spMkLst>
        </pc:spChg>
        <pc:spChg chg="add mod">
          <ac:chgData name="Mitchell Wand" userId="de9b44c55c049659" providerId="LiveId" clId="{AA6F09A9-4509-4C03-8175-3B4E3E5D3118}" dt="2023-09-21T02:39:44.958" v="3324" actId="1076"/>
          <ac:spMkLst>
            <pc:docMk/>
            <pc:sldMk cId="2875260270" sldId="410"/>
            <ac:spMk id="7" creationId="{5EE925B8-2FA7-1F24-33B0-832E9A2469C0}"/>
          </ac:spMkLst>
        </pc:spChg>
      </pc:sldChg>
      <pc:sldChg chg="addSp modSp new mod modNotesTx">
        <pc:chgData name="Mitchell Wand" userId="de9b44c55c049659" providerId="LiveId" clId="{AA6F09A9-4509-4C03-8175-3B4E3E5D3118}" dt="2023-09-21T13:50:44.334" v="4080" actId="20577"/>
        <pc:sldMkLst>
          <pc:docMk/>
          <pc:sldMk cId="4001364585" sldId="411"/>
        </pc:sldMkLst>
        <pc:spChg chg="mod">
          <ac:chgData name="Mitchell Wand" userId="de9b44c55c049659" providerId="LiveId" clId="{AA6F09A9-4509-4C03-8175-3B4E3E5D3118}" dt="2023-09-21T02:50:26.257" v="3662" actId="20577"/>
          <ac:spMkLst>
            <pc:docMk/>
            <pc:sldMk cId="4001364585" sldId="411"/>
            <ac:spMk id="2" creationId="{980B93A1-BAA8-87B3-C146-E2C587D923B6}"/>
          </ac:spMkLst>
        </pc:spChg>
        <pc:spChg chg="add mod">
          <ac:chgData name="Mitchell Wand" userId="de9b44c55c049659" providerId="LiveId" clId="{AA6F09A9-4509-4C03-8175-3B4E3E5D3118}" dt="2023-09-21T02:47:49.278" v="3433" actId="20577"/>
          <ac:spMkLst>
            <pc:docMk/>
            <pc:sldMk cId="4001364585" sldId="411"/>
            <ac:spMk id="4" creationId="{83A55EF2-F2B7-1389-5577-9CDCB4BF29DF}"/>
          </ac:spMkLst>
        </pc:spChg>
        <pc:spChg chg="add mod">
          <ac:chgData name="Mitchell Wand" userId="de9b44c55c049659" providerId="LiveId" clId="{AA6F09A9-4509-4C03-8175-3B4E3E5D3118}" dt="2023-09-21T03:05:58.739" v="3993" actId="20577"/>
          <ac:spMkLst>
            <pc:docMk/>
            <pc:sldMk cId="4001364585" sldId="411"/>
            <ac:spMk id="6" creationId="{2C8660CF-5BE8-2DA4-7A63-693429493700}"/>
          </ac:spMkLst>
        </pc:spChg>
        <pc:spChg chg="add mod">
          <ac:chgData name="Mitchell Wand" userId="de9b44c55c049659" providerId="LiveId" clId="{AA6F09A9-4509-4C03-8175-3B4E3E5D3118}" dt="2023-09-21T13:49:54.214" v="4026" actId="1076"/>
          <ac:spMkLst>
            <pc:docMk/>
            <pc:sldMk cId="4001364585" sldId="411"/>
            <ac:spMk id="7" creationId="{8234364F-F25A-85D3-A992-57451A0E55F7}"/>
          </ac:spMkLst>
        </pc:spChg>
      </pc:sldChg>
      <pc:sldChg chg="addSp delSp modSp new del mod modClrScheme chgLayout">
        <pc:chgData name="Mitchell Wand" userId="de9b44c55c049659" providerId="LiveId" clId="{AA6F09A9-4509-4C03-8175-3B4E3E5D3118}" dt="2023-09-21T14:05:07.200" v="4724" actId="2696"/>
        <pc:sldMkLst>
          <pc:docMk/>
          <pc:sldMk cId="3823914199" sldId="412"/>
        </pc:sldMkLst>
        <pc:spChg chg="mod ord">
          <ac:chgData name="Mitchell Wand" userId="de9b44c55c049659" providerId="LiveId" clId="{AA6F09A9-4509-4C03-8175-3B4E3E5D3118}" dt="2023-09-21T13:56:00.111" v="4234" actId="700"/>
          <ac:spMkLst>
            <pc:docMk/>
            <pc:sldMk cId="3823914199" sldId="412"/>
            <ac:spMk id="2" creationId="{D66F310C-B3AE-4D65-C3CB-99EF7DE5B832}"/>
          </ac:spMkLst>
        </pc:spChg>
        <pc:spChg chg="add del">
          <ac:chgData name="Mitchell Wand" userId="de9b44c55c049659" providerId="LiveId" clId="{AA6F09A9-4509-4C03-8175-3B4E3E5D3118}" dt="2023-09-21T13:53:47.855" v="4145" actId="22"/>
          <ac:spMkLst>
            <pc:docMk/>
            <pc:sldMk cId="3823914199" sldId="412"/>
            <ac:spMk id="4" creationId="{ADDB1E2B-BE43-BF76-97E3-F3E31AE54FB0}"/>
          </ac:spMkLst>
        </pc:spChg>
        <pc:spChg chg="add mod ord">
          <ac:chgData name="Mitchell Wand" userId="de9b44c55c049659" providerId="LiveId" clId="{AA6F09A9-4509-4C03-8175-3B4E3E5D3118}" dt="2023-09-21T14:05:02.369" v="4723" actId="20577"/>
          <ac:spMkLst>
            <pc:docMk/>
            <pc:sldMk cId="3823914199" sldId="412"/>
            <ac:spMk id="5" creationId="{CE2E8427-C367-1C76-46B0-F02C2BCA80D6}"/>
          </ac:spMkLst>
        </pc:spChg>
      </pc:sldChg>
      <pc:sldChg chg="modSp add del mod">
        <pc:chgData name="Mitchell Wand" userId="de9b44c55c049659" providerId="LiveId" clId="{AA6F09A9-4509-4C03-8175-3B4E3E5D3118}" dt="2023-09-21T14:05:15.108" v="4725" actId="2696"/>
        <pc:sldMkLst>
          <pc:docMk/>
          <pc:sldMk cId="0" sldId="413"/>
        </pc:sldMkLst>
        <pc:spChg chg="mod">
          <ac:chgData name="Mitchell Wand" userId="de9b44c55c049659" providerId="LiveId" clId="{AA6F09A9-4509-4C03-8175-3B4E3E5D3118}" dt="2023-09-21T14:01:05.590" v="4341" actId="20577"/>
          <ac:spMkLst>
            <pc:docMk/>
            <pc:sldMk cId="0" sldId="413"/>
            <ac:spMk id="207" creationId="{00000000-0000-0000-0000-000000000000}"/>
          </ac:spMkLst>
        </pc:spChg>
      </pc:sldChg>
      <pc:sldChg chg="modSp add mod setBg">
        <pc:chgData name="Mitchell Wand" userId="de9b44c55c049659" providerId="LiveId" clId="{AA6F09A9-4509-4C03-8175-3B4E3E5D3118}" dt="2023-09-21T14:04:36.825" v="4666" actId="20577"/>
        <pc:sldMkLst>
          <pc:docMk/>
          <pc:sldMk cId="1613929314" sldId="414"/>
        </pc:sldMkLst>
        <pc:spChg chg="mod">
          <ac:chgData name="Mitchell Wand" userId="de9b44c55c049659" providerId="LiveId" clId="{AA6F09A9-4509-4C03-8175-3B4E3E5D3118}" dt="2023-09-21T14:02:51.601" v="4429" actId="20577"/>
          <ac:spMkLst>
            <pc:docMk/>
            <pc:sldMk cId="1613929314" sldId="414"/>
            <ac:spMk id="2" creationId="{FEAD4D9C-A7BF-0EE3-CB9A-DEF1A0305AD6}"/>
          </ac:spMkLst>
        </pc:spChg>
        <pc:spChg chg="mod">
          <ac:chgData name="Mitchell Wand" userId="de9b44c55c049659" providerId="LiveId" clId="{AA6F09A9-4509-4C03-8175-3B4E3E5D3118}" dt="2023-09-21T14:04:36.825" v="4666" actId="20577"/>
          <ac:spMkLst>
            <pc:docMk/>
            <pc:sldMk cId="1613929314" sldId="414"/>
            <ac:spMk id="6" creationId="{FEFAB01C-5146-38B1-3635-6A71AE324554}"/>
          </ac:spMkLst>
        </pc:spChg>
      </pc:sldChg>
      <pc:sldChg chg="addSp delSp modSp new del mod modClrScheme chgLayout">
        <pc:chgData name="Mitchell Wand" userId="de9b44c55c049659" providerId="LiveId" clId="{AA6F09A9-4509-4C03-8175-3B4E3E5D3118}" dt="2023-09-21T15:23:54.135" v="5413" actId="2696"/>
        <pc:sldMkLst>
          <pc:docMk/>
          <pc:sldMk cId="2414290703" sldId="415"/>
        </pc:sldMkLst>
        <pc:spChg chg="del mod ord">
          <ac:chgData name="Mitchell Wand" userId="de9b44c55c049659" providerId="LiveId" clId="{AA6F09A9-4509-4C03-8175-3B4E3E5D3118}" dt="2023-09-21T14:29:52.213" v="4768" actId="478"/>
          <ac:spMkLst>
            <pc:docMk/>
            <pc:sldMk cId="2414290703" sldId="415"/>
            <ac:spMk id="2" creationId="{01F10539-5F9E-B3FA-F1C9-44F101499431}"/>
          </ac:spMkLst>
        </pc:spChg>
        <pc:spChg chg="add mod">
          <ac:chgData name="Mitchell Wand" userId="de9b44c55c049659" providerId="LiveId" clId="{AA6F09A9-4509-4C03-8175-3B4E3E5D3118}" dt="2023-09-21T15:23:13.791" v="5407" actId="20577"/>
          <ac:spMkLst>
            <pc:docMk/>
            <pc:sldMk cId="2414290703" sldId="415"/>
            <ac:spMk id="4" creationId="{6B8A0349-BE04-1EC6-1E83-6AB31B0B48EB}"/>
          </ac:spMkLst>
        </pc:spChg>
        <pc:spChg chg="add mod">
          <ac:chgData name="Mitchell Wand" userId="de9b44c55c049659" providerId="LiveId" clId="{AA6F09A9-4509-4C03-8175-3B4E3E5D3118}" dt="2023-09-21T15:23:18.074" v="5409" actId="20577"/>
          <ac:spMkLst>
            <pc:docMk/>
            <pc:sldMk cId="2414290703" sldId="415"/>
            <ac:spMk id="6" creationId="{528FB891-CB5E-A44D-E27A-5A3A2873D73F}"/>
          </ac:spMkLst>
        </pc:spChg>
        <pc:spChg chg="add mod">
          <ac:chgData name="Mitchell Wand" userId="de9b44c55c049659" providerId="LiveId" clId="{AA6F09A9-4509-4C03-8175-3B4E3E5D3118}" dt="2023-09-21T15:22:53.038" v="5399" actId="1076"/>
          <ac:spMkLst>
            <pc:docMk/>
            <pc:sldMk cId="2414290703" sldId="415"/>
            <ac:spMk id="7" creationId="{F00486C7-AE31-DE8C-8475-4A9D5ED71668}"/>
          </ac:spMkLst>
        </pc:spChg>
        <pc:spChg chg="add mod">
          <ac:chgData name="Mitchell Wand" userId="de9b44c55c049659" providerId="LiveId" clId="{AA6F09A9-4509-4C03-8175-3B4E3E5D3118}" dt="2023-09-21T15:23:31.711" v="5410"/>
          <ac:spMkLst>
            <pc:docMk/>
            <pc:sldMk cId="2414290703" sldId="415"/>
            <ac:spMk id="8" creationId="{0829D660-3B68-E5E9-0E8E-B4DF27BA72DA}"/>
          </ac:spMkLst>
        </pc:spChg>
      </pc:sldChg>
      <pc:sldChg chg="addSp modSp new mod">
        <pc:chgData name="Mitchell Wand" userId="de9b44c55c049659" providerId="LiveId" clId="{AA6F09A9-4509-4C03-8175-3B4E3E5D3118}" dt="2023-09-21T15:23:50.490" v="5412" actId="1076"/>
        <pc:sldMkLst>
          <pc:docMk/>
          <pc:sldMk cId="3178519261" sldId="416"/>
        </pc:sldMkLst>
        <pc:spChg chg="mod">
          <ac:chgData name="Mitchell Wand" userId="de9b44c55c049659" providerId="LiveId" clId="{AA6F09A9-4509-4C03-8175-3B4E3E5D3118}" dt="2023-09-21T14:36:08.577" v="4848" actId="20577"/>
          <ac:spMkLst>
            <pc:docMk/>
            <pc:sldMk cId="3178519261" sldId="416"/>
            <ac:spMk id="2" creationId="{7A3628C9-128B-8777-8909-628DA1BB15EB}"/>
          </ac:spMkLst>
        </pc:spChg>
        <pc:spChg chg="add mod">
          <ac:chgData name="Mitchell Wand" userId="de9b44c55c049659" providerId="LiveId" clId="{AA6F09A9-4509-4C03-8175-3B4E3E5D3118}" dt="2023-09-21T14:36:02.480" v="4843" actId="6549"/>
          <ac:spMkLst>
            <pc:docMk/>
            <pc:sldMk cId="3178519261" sldId="416"/>
            <ac:spMk id="4" creationId="{4F5905F0-2826-A3FF-DC70-C4B40BB4164E}"/>
          </ac:spMkLst>
        </pc:spChg>
        <pc:spChg chg="add mod">
          <ac:chgData name="Mitchell Wand" userId="de9b44c55c049659" providerId="LiveId" clId="{AA6F09A9-4509-4C03-8175-3B4E3E5D3118}" dt="2023-09-21T15:23:50.490" v="5412" actId="1076"/>
          <ac:spMkLst>
            <pc:docMk/>
            <pc:sldMk cId="3178519261" sldId="416"/>
            <ac:spMk id="5" creationId="{648A590C-EAEA-35A2-9F4C-15A8DD29B6BE}"/>
          </ac:spMkLst>
        </pc:spChg>
      </pc:sldChg>
      <pc:sldChg chg="addSp modSp new mod modNotesTx">
        <pc:chgData name="Mitchell Wand" userId="de9b44c55c049659" providerId="LiveId" clId="{AA6F09A9-4509-4C03-8175-3B4E3E5D3118}" dt="2023-09-21T15:24:18.639" v="5420" actId="20577"/>
        <pc:sldMkLst>
          <pc:docMk/>
          <pc:sldMk cId="997493205" sldId="417"/>
        </pc:sldMkLst>
        <pc:spChg chg="mod">
          <ac:chgData name="Mitchell Wand" userId="de9b44c55c049659" providerId="LiveId" clId="{AA6F09A9-4509-4C03-8175-3B4E3E5D3118}" dt="2023-09-21T14:36:24.195" v="4869" actId="20577"/>
          <ac:spMkLst>
            <pc:docMk/>
            <pc:sldMk cId="997493205" sldId="417"/>
            <ac:spMk id="2" creationId="{E7460D20-BE41-A0DB-CCC9-EE3B2B1DA2FB}"/>
          </ac:spMkLst>
        </pc:spChg>
        <pc:spChg chg="add mod">
          <ac:chgData name="Mitchell Wand" userId="de9b44c55c049659" providerId="LiveId" clId="{AA6F09A9-4509-4C03-8175-3B4E3E5D3118}" dt="2023-09-21T15:24:18.639" v="5420" actId="20577"/>
          <ac:spMkLst>
            <pc:docMk/>
            <pc:sldMk cId="997493205" sldId="417"/>
            <ac:spMk id="4" creationId="{3FFFE8C6-F3F6-8C93-7E76-5E51B98BA906}"/>
          </ac:spMkLst>
        </pc:spChg>
      </pc:sldChg>
      <pc:sldChg chg="addSp delSp modSp new mod modClrScheme chgLayout modNotesTx">
        <pc:chgData name="Mitchell Wand" userId="de9b44c55c049659" providerId="LiveId" clId="{AA6F09A9-4509-4C03-8175-3B4E3E5D3118}" dt="2023-09-21T15:29:35.090" v="5737" actId="20577"/>
        <pc:sldMkLst>
          <pc:docMk/>
          <pc:sldMk cId="3935049033" sldId="418"/>
        </pc:sldMkLst>
        <pc:spChg chg="del mod ord">
          <ac:chgData name="Mitchell Wand" userId="de9b44c55c049659" providerId="LiveId" clId="{AA6F09A9-4509-4C03-8175-3B4E3E5D3118}" dt="2023-09-21T14:38:43.056" v="4933" actId="700"/>
          <ac:spMkLst>
            <pc:docMk/>
            <pc:sldMk cId="3935049033" sldId="418"/>
            <ac:spMk id="2" creationId="{8C193A8D-E337-33F6-3AA5-9E12D00381FF}"/>
          </ac:spMkLst>
        </pc:spChg>
        <pc:spChg chg="add mod ord">
          <ac:chgData name="Mitchell Wand" userId="de9b44c55c049659" providerId="LiveId" clId="{AA6F09A9-4509-4C03-8175-3B4E3E5D3118}" dt="2023-09-21T15:21:26.088" v="5298" actId="5793"/>
          <ac:spMkLst>
            <pc:docMk/>
            <pc:sldMk cId="3935049033" sldId="418"/>
            <ac:spMk id="3" creationId="{A657C336-3BF5-5EDF-37C3-8592B5BC1199}"/>
          </ac:spMkLst>
        </pc:spChg>
        <pc:spChg chg="add mod ord">
          <ac:chgData name="Mitchell Wand" userId="de9b44c55c049659" providerId="LiveId" clId="{AA6F09A9-4509-4C03-8175-3B4E3E5D3118}" dt="2023-09-21T15:21:58.840" v="5377" actId="20577"/>
          <ac:spMkLst>
            <pc:docMk/>
            <pc:sldMk cId="3935049033" sldId="418"/>
            <ac:spMk id="4" creationId="{44AC5415-9220-67BD-54EF-9DF869878B9D}"/>
          </ac:spMkLst>
        </pc:spChg>
      </pc:sldChg>
      <pc:sldChg chg="addSp modSp new mod modNotesTx">
        <pc:chgData name="Mitchell Wand" userId="de9b44c55c049659" providerId="LiveId" clId="{AA6F09A9-4509-4C03-8175-3B4E3E5D3118}" dt="2023-09-21T17:30:27.569" v="7080" actId="1076"/>
        <pc:sldMkLst>
          <pc:docMk/>
          <pc:sldMk cId="1376654866" sldId="419"/>
        </pc:sldMkLst>
        <pc:spChg chg="mod">
          <ac:chgData name="Mitchell Wand" userId="de9b44c55c049659" providerId="LiveId" clId="{AA6F09A9-4509-4C03-8175-3B4E3E5D3118}" dt="2023-09-21T15:27:01.891" v="5564" actId="20577"/>
          <ac:spMkLst>
            <pc:docMk/>
            <pc:sldMk cId="1376654866" sldId="419"/>
            <ac:spMk id="2" creationId="{42EC895A-9CEB-1901-EC48-67329B6A966A}"/>
          </ac:spMkLst>
        </pc:spChg>
        <pc:spChg chg="add mod">
          <ac:chgData name="Mitchell Wand" userId="de9b44c55c049659" providerId="LiveId" clId="{AA6F09A9-4509-4C03-8175-3B4E3E5D3118}" dt="2023-09-21T15:28:04.402" v="5587" actId="1076"/>
          <ac:spMkLst>
            <pc:docMk/>
            <pc:sldMk cId="1376654866" sldId="419"/>
            <ac:spMk id="4" creationId="{98194F6F-A81F-AA90-8BDC-E8EFBB880B1F}"/>
          </ac:spMkLst>
        </pc:spChg>
        <pc:spChg chg="add mod">
          <ac:chgData name="Mitchell Wand" userId="de9b44c55c049659" providerId="LiveId" clId="{AA6F09A9-4509-4C03-8175-3B4E3E5D3118}" dt="2023-09-21T17:30:27.569" v="7080" actId="1076"/>
          <ac:spMkLst>
            <pc:docMk/>
            <pc:sldMk cId="1376654866" sldId="419"/>
            <ac:spMk id="5" creationId="{C4C63989-AE1F-62A4-A8AA-3FF1AFEB1A07}"/>
          </ac:spMkLst>
        </pc:spChg>
      </pc:sldChg>
      <pc:sldChg chg="addSp delSp modSp new mod modNotesTx">
        <pc:chgData name="Mitchell Wand" userId="de9b44c55c049659" providerId="LiveId" clId="{AA6F09A9-4509-4C03-8175-3B4E3E5D3118}" dt="2023-09-21T17:30:32.605" v="7081"/>
        <pc:sldMkLst>
          <pc:docMk/>
          <pc:sldMk cId="3848332570" sldId="420"/>
        </pc:sldMkLst>
        <pc:spChg chg="mod">
          <ac:chgData name="Mitchell Wand" userId="de9b44c55c049659" providerId="LiveId" clId="{AA6F09A9-4509-4C03-8175-3B4E3E5D3118}" dt="2023-09-21T15:27:11.031" v="5582" actId="20577"/>
          <ac:spMkLst>
            <pc:docMk/>
            <pc:sldMk cId="3848332570" sldId="420"/>
            <ac:spMk id="2" creationId="{E42C8B26-B68A-F885-8EA9-B81ADD26A34A}"/>
          </ac:spMkLst>
        </pc:spChg>
        <pc:spChg chg="add del mod">
          <ac:chgData name="Mitchell Wand" userId="de9b44c55c049659" providerId="LiveId" clId="{AA6F09A9-4509-4C03-8175-3B4E3E5D3118}" dt="2023-09-21T15:38:31.765" v="6278" actId="478"/>
          <ac:spMkLst>
            <pc:docMk/>
            <pc:sldMk cId="3848332570" sldId="420"/>
            <ac:spMk id="4" creationId="{EFF10EA0-863B-2BE2-7B1E-08855DB390C6}"/>
          </ac:spMkLst>
        </pc:spChg>
        <pc:spChg chg="add mod">
          <ac:chgData name="Mitchell Wand" userId="de9b44c55c049659" providerId="LiveId" clId="{AA6F09A9-4509-4C03-8175-3B4E3E5D3118}" dt="2023-09-21T15:41:34.657" v="6669" actId="13926"/>
          <ac:spMkLst>
            <pc:docMk/>
            <pc:sldMk cId="3848332570" sldId="420"/>
            <ac:spMk id="6" creationId="{9F0CC656-D445-A5E4-FAF9-C9E520E6BB93}"/>
          </ac:spMkLst>
        </pc:spChg>
        <pc:spChg chg="add mod">
          <ac:chgData name="Mitchell Wand" userId="de9b44c55c049659" providerId="LiveId" clId="{AA6F09A9-4509-4C03-8175-3B4E3E5D3118}" dt="2023-09-21T17:30:32.605" v="7081"/>
          <ac:spMkLst>
            <pc:docMk/>
            <pc:sldMk cId="3848332570" sldId="420"/>
            <ac:spMk id="7" creationId="{7B6B6B1F-F85F-EE71-E78E-662DA5EBC03E}"/>
          </ac:spMkLst>
        </pc:spChg>
      </pc:sldChg>
      <pc:sldChg chg="new del">
        <pc:chgData name="Mitchell Wand" userId="de9b44c55c049659" providerId="LiveId" clId="{AA6F09A9-4509-4C03-8175-3B4E3E5D3118}" dt="2023-09-21T15:34:43.079" v="6219" actId="680"/>
        <pc:sldMkLst>
          <pc:docMk/>
          <pc:sldMk cId="2410803925" sldId="421"/>
        </pc:sldMkLst>
      </pc:sldChg>
      <pc:sldChg chg="addSp modSp new mod modClrScheme chgLayout">
        <pc:chgData name="Mitchell Wand" userId="de9b44c55c049659" providerId="LiveId" clId="{AA6F09A9-4509-4C03-8175-3B4E3E5D3118}" dt="2023-09-21T15:44:05.340" v="6758" actId="20577"/>
        <pc:sldMkLst>
          <pc:docMk/>
          <pc:sldMk cId="3248419483" sldId="421"/>
        </pc:sldMkLst>
        <pc:spChg chg="mod ord">
          <ac:chgData name="Mitchell Wand" userId="de9b44c55c049659" providerId="LiveId" clId="{AA6F09A9-4509-4C03-8175-3B4E3E5D3118}" dt="2023-09-21T15:43:11.178" v="6685" actId="700"/>
          <ac:spMkLst>
            <pc:docMk/>
            <pc:sldMk cId="3248419483" sldId="421"/>
            <ac:spMk id="2" creationId="{5F6C7F50-4AD0-5135-AE43-F91148B4DBFA}"/>
          </ac:spMkLst>
        </pc:spChg>
        <pc:spChg chg="add mod ord">
          <ac:chgData name="Mitchell Wand" userId="de9b44c55c049659" providerId="LiveId" clId="{AA6F09A9-4509-4C03-8175-3B4E3E5D3118}" dt="2023-09-21T15:44:05.340" v="6758" actId="20577"/>
          <ac:spMkLst>
            <pc:docMk/>
            <pc:sldMk cId="3248419483" sldId="421"/>
            <ac:spMk id="3" creationId="{98FC7662-3EE7-92E8-8427-76E9027BE025}"/>
          </ac:spMkLst>
        </pc:spChg>
      </pc:sldChg>
      <pc:sldChg chg="addSp delSp modSp new mod modClrScheme chgLayout modNotesTx">
        <pc:chgData name="Mitchell Wand" userId="de9b44c55c049659" providerId="LiveId" clId="{AA6F09A9-4509-4C03-8175-3B4E3E5D3118}" dt="2023-09-21T17:31:29.318" v="7110" actId="1076"/>
        <pc:sldMkLst>
          <pc:docMk/>
          <pc:sldMk cId="3918795189" sldId="422"/>
        </pc:sldMkLst>
        <pc:spChg chg="mod ord">
          <ac:chgData name="Mitchell Wand" userId="de9b44c55c049659" providerId="LiveId" clId="{AA6F09A9-4509-4C03-8175-3B4E3E5D3118}" dt="2023-09-21T17:02:55.556" v="6774" actId="700"/>
          <ac:spMkLst>
            <pc:docMk/>
            <pc:sldMk cId="3918795189" sldId="422"/>
            <ac:spMk id="2" creationId="{D0B6D2B1-B8CB-6164-EE96-BB0A37FC1020}"/>
          </ac:spMkLst>
        </pc:spChg>
        <pc:spChg chg="del">
          <ac:chgData name="Mitchell Wand" userId="de9b44c55c049659" providerId="LiveId" clId="{AA6F09A9-4509-4C03-8175-3B4E3E5D3118}" dt="2023-09-21T17:02:55.556" v="6774" actId="700"/>
          <ac:spMkLst>
            <pc:docMk/>
            <pc:sldMk cId="3918795189" sldId="422"/>
            <ac:spMk id="3" creationId="{422719A7-ABF8-66F1-75E6-DA8FBEC18D66}"/>
          </ac:spMkLst>
        </pc:spChg>
        <pc:spChg chg="add mod">
          <ac:chgData name="Mitchell Wand" userId="de9b44c55c049659" providerId="LiveId" clId="{AA6F09A9-4509-4C03-8175-3B4E3E5D3118}" dt="2023-09-21T17:04:32.180" v="6781" actId="14100"/>
          <ac:spMkLst>
            <pc:docMk/>
            <pc:sldMk cId="3918795189" sldId="422"/>
            <ac:spMk id="5" creationId="{DF90CDA3-5A50-54AF-77D5-FF5085AD13A2}"/>
          </ac:spMkLst>
        </pc:spChg>
        <pc:spChg chg="add mod">
          <ac:chgData name="Mitchell Wand" userId="de9b44c55c049659" providerId="LiveId" clId="{AA6F09A9-4509-4C03-8175-3B4E3E5D3118}" dt="2023-09-21T17:07:00.860" v="6981" actId="313"/>
          <ac:spMkLst>
            <pc:docMk/>
            <pc:sldMk cId="3918795189" sldId="422"/>
            <ac:spMk id="7" creationId="{5F634B3C-408F-C7F1-F191-3057618F4448}"/>
          </ac:spMkLst>
        </pc:spChg>
        <pc:spChg chg="add mod">
          <ac:chgData name="Mitchell Wand" userId="de9b44c55c049659" providerId="LiveId" clId="{AA6F09A9-4509-4C03-8175-3B4E3E5D3118}" dt="2023-09-21T17:05:08.885" v="6797" actId="1076"/>
          <ac:spMkLst>
            <pc:docMk/>
            <pc:sldMk cId="3918795189" sldId="422"/>
            <ac:spMk id="8" creationId="{D6816B2C-A33C-D6BE-66AE-1C4447BD1520}"/>
          </ac:spMkLst>
        </pc:spChg>
        <pc:spChg chg="add mod">
          <ac:chgData name="Mitchell Wand" userId="de9b44c55c049659" providerId="LiveId" clId="{AA6F09A9-4509-4C03-8175-3B4E3E5D3118}" dt="2023-09-21T17:05:26.922" v="6802" actId="20577"/>
          <ac:spMkLst>
            <pc:docMk/>
            <pc:sldMk cId="3918795189" sldId="422"/>
            <ac:spMk id="9" creationId="{E1FC1501-7217-5D3A-5522-CAEFAB691B32}"/>
          </ac:spMkLst>
        </pc:spChg>
        <pc:spChg chg="add mod">
          <ac:chgData name="Mitchell Wand" userId="de9b44c55c049659" providerId="LiveId" clId="{AA6F09A9-4509-4C03-8175-3B4E3E5D3118}" dt="2023-09-21T17:31:29.318" v="7110" actId="1076"/>
          <ac:spMkLst>
            <pc:docMk/>
            <pc:sldMk cId="3918795189" sldId="422"/>
            <ac:spMk id="10" creationId="{F601D17B-526A-791C-2FD9-C7A205E8D41D}"/>
          </ac:spMkLst>
        </pc:spChg>
      </pc:sldChg>
      <pc:sldChg chg="addSp delSp modSp new mod modNotesTx">
        <pc:chgData name="Mitchell Wand" userId="de9b44c55c049659" providerId="LiveId" clId="{AA6F09A9-4509-4C03-8175-3B4E3E5D3118}" dt="2023-09-21T17:38:36.843" v="7454" actId="20577"/>
        <pc:sldMkLst>
          <pc:docMk/>
          <pc:sldMk cId="3756781712" sldId="423"/>
        </pc:sldMkLst>
        <pc:spChg chg="mod">
          <ac:chgData name="Mitchell Wand" userId="de9b44c55c049659" providerId="LiveId" clId="{AA6F09A9-4509-4C03-8175-3B4E3E5D3118}" dt="2023-09-21T17:32:02.836" v="7149" actId="20577"/>
          <ac:spMkLst>
            <pc:docMk/>
            <pc:sldMk cId="3756781712" sldId="423"/>
            <ac:spMk id="2" creationId="{EBDD1EF7-1B84-03D1-90CC-6485AA84406C}"/>
          </ac:spMkLst>
        </pc:spChg>
        <pc:spChg chg="add del mod">
          <ac:chgData name="Mitchell Wand" userId="de9b44c55c049659" providerId="LiveId" clId="{AA6F09A9-4509-4C03-8175-3B4E3E5D3118}" dt="2023-09-21T17:33:21.563" v="7153" actId="478"/>
          <ac:spMkLst>
            <pc:docMk/>
            <pc:sldMk cId="3756781712" sldId="423"/>
            <ac:spMk id="4" creationId="{26E601B9-8CF2-424A-9E12-0B80A5B08C98}"/>
          </ac:spMkLst>
        </pc:spChg>
        <pc:spChg chg="add mod">
          <ac:chgData name="Mitchell Wand" userId="de9b44c55c049659" providerId="LiveId" clId="{AA6F09A9-4509-4C03-8175-3B4E3E5D3118}" dt="2023-09-21T17:33:47.471" v="7157" actId="14100"/>
          <ac:spMkLst>
            <pc:docMk/>
            <pc:sldMk cId="3756781712" sldId="423"/>
            <ac:spMk id="6" creationId="{6109264F-2F69-5A98-F3B0-C669724E019D}"/>
          </ac:spMkLst>
        </pc:spChg>
      </pc:sldChg>
      <pc:sldChg chg="addSp modSp new mod modNotesTx">
        <pc:chgData name="Mitchell Wand" userId="de9b44c55c049659" providerId="LiveId" clId="{AA6F09A9-4509-4C03-8175-3B4E3E5D3118}" dt="2023-09-21T17:40:26.316" v="7739" actId="20577"/>
        <pc:sldMkLst>
          <pc:docMk/>
          <pc:sldMk cId="3886866829" sldId="424"/>
        </pc:sldMkLst>
        <pc:spChg chg="mod">
          <ac:chgData name="Mitchell Wand" userId="de9b44c55c049659" providerId="LiveId" clId="{AA6F09A9-4509-4C03-8175-3B4E3E5D3118}" dt="2023-09-21T17:35:07.316" v="7181"/>
          <ac:spMkLst>
            <pc:docMk/>
            <pc:sldMk cId="3886866829" sldId="424"/>
            <ac:spMk id="2" creationId="{9A405F36-2BCE-424A-097C-E22D0214BD0F}"/>
          </ac:spMkLst>
        </pc:spChg>
        <pc:spChg chg="add mod">
          <ac:chgData name="Mitchell Wand" userId="de9b44c55c049659" providerId="LiveId" clId="{AA6F09A9-4509-4C03-8175-3B4E3E5D3118}" dt="2023-09-21T17:38:51.866" v="7455" actId="13926"/>
          <ac:spMkLst>
            <pc:docMk/>
            <pc:sldMk cId="3886866829" sldId="424"/>
            <ac:spMk id="4" creationId="{9C19FF8C-A42C-CC34-EA75-79137BA17575}"/>
          </ac:spMkLst>
        </pc:spChg>
      </pc:sldChg>
      <pc:sldChg chg="add">
        <pc:chgData name="Mitchell Wand" userId="de9b44c55c049659" providerId="LiveId" clId="{AA6F09A9-4509-4C03-8175-3B4E3E5D3118}" dt="2023-09-21T18:58:12.927" v="7755"/>
        <pc:sldMkLst>
          <pc:docMk/>
          <pc:sldMk cId="2363062081" sldId="425"/>
        </pc:sldMkLst>
      </pc:sldChg>
      <pc:sldMasterChg chg="delSldLayout modSldLayout">
        <pc:chgData name="Mitchell Wand" userId="de9b44c55c049659" providerId="LiveId" clId="{AA6F09A9-4509-4C03-8175-3B4E3E5D3118}" dt="2023-09-21T15:23:54.135" v="5413" actId="2696"/>
        <pc:sldMasterMkLst>
          <pc:docMk/>
          <pc:sldMasterMk cId="0" sldId="2147483648"/>
        </pc:sldMasterMkLst>
        <pc:sldLayoutChg chg="modSp mod">
          <pc:chgData name="Mitchell Wand" userId="de9b44c55c049659" providerId="LiveId" clId="{AA6F09A9-4509-4C03-8175-3B4E3E5D3118}" dt="2023-09-21T13:57:33.222" v="4279" actId="20577"/>
          <pc:sldLayoutMkLst>
            <pc:docMk/>
            <pc:sldMasterMk cId="0" sldId="2147483648"/>
            <pc:sldLayoutMk cId="0" sldId="2147483650"/>
          </pc:sldLayoutMkLst>
          <pc:spChg chg="mod">
            <ac:chgData name="Mitchell Wand" userId="de9b44c55c049659" providerId="LiveId" clId="{AA6F09A9-4509-4C03-8175-3B4E3E5D3118}" dt="2023-09-21T13:57:33.222" v="4279" actId="20577"/>
            <ac:spMkLst>
              <pc:docMk/>
              <pc:sldMasterMk cId="0" sldId="2147483648"/>
              <pc:sldLayoutMk cId="0" sldId="2147483650"/>
              <ac:spMk id="23" creationId="{00000000-0000-0000-0000-000000000000}"/>
            </ac:spMkLst>
          </pc:spChg>
        </pc:sldLayoutChg>
        <pc:sldLayoutChg chg="modSp">
          <pc:chgData name="Mitchell Wand" userId="de9b44c55c049659" providerId="LiveId" clId="{AA6F09A9-4509-4C03-8175-3B4E3E5D3118}" dt="2023-09-21T02:30:52.099" v="3148" actId="255"/>
          <pc:sldLayoutMkLst>
            <pc:docMk/>
            <pc:sldMasterMk cId="0" sldId="2147483648"/>
            <pc:sldLayoutMk cId="0" sldId="2147483654"/>
          </pc:sldLayoutMkLst>
          <pc:spChg chg="mod">
            <ac:chgData name="Mitchell Wand" userId="de9b44c55c049659" providerId="LiveId" clId="{AA6F09A9-4509-4C03-8175-3B4E3E5D3118}" dt="2023-09-21T02:30:52.099" v="3148" actId="255"/>
            <ac:spMkLst>
              <pc:docMk/>
              <pc:sldMasterMk cId="0" sldId="2147483648"/>
              <pc:sldLayoutMk cId="0" sldId="2147483654"/>
              <ac:spMk id="62" creationId="{00000000-0000-0000-0000-000000000000}"/>
            </ac:spMkLst>
          </pc:spChg>
        </pc:sldLayoutChg>
        <pc:sldLayoutChg chg="del">
          <pc:chgData name="Mitchell Wand" userId="de9b44c55c049659" providerId="LiveId" clId="{AA6F09A9-4509-4C03-8175-3B4E3E5D3118}" dt="2023-09-21T15:23:54.135" v="5413" actId="2696"/>
          <pc:sldLayoutMkLst>
            <pc:docMk/>
            <pc:sldMasterMk cId="0" sldId="2147483648"/>
            <pc:sldLayoutMk cId="0" sldId="214748365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1143000" y="685800"/>
            <a:ext cx="4572000" cy="3429000"/>
          </a:xfrm>
          <a:prstGeom prst="rect">
            <a:avLst/>
          </a:prstGeom>
        </p:spPr>
        <p:txBody>
          <a:bodyPr/>
          <a:lstStyle/>
          <a:p>
            <a:endParaRPr/>
          </a:p>
        </p:txBody>
      </p:sp>
      <p:sp>
        <p:nvSpPr>
          <p:cNvPr id="114" name="Shape 11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10735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hape 180"/>
          <p:cNvSpPr>
            <a:spLocks noGrp="1" noRot="1" noChangeAspect="1"/>
          </p:cNvSpPr>
          <p:nvPr>
            <p:ph type="sldImg"/>
          </p:nvPr>
        </p:nvSpPr>
        <p:spPr>
          <a:xfrm>
            <a:off x="381000" y="685800"/>
            <a:ext cx="6096000" cy="3429000"/>
          </a:xfrm>
          <a:prstGeom prst="rect">
            <a:avLst/>
          </a:prstGeom>
        </p:spPr>
        <p:txBody>
          <a:bodyPr/>
          <a:lstStyle/>
          <a:p>
            <a:endParaRPr/>
          </a:p>
        </p:txBody>
      </p:sp>
      <p:sp>
        <p:nvSpPr>
          <p:cNvPr id="181" name="Shape 181"/>
          <p:cNvSpPr>
            <a:spLocks noGrp="1"/>
          </p:cNvSpPr>
          <p:nvPr>
            <p:ph type="body" sz="quarter" idx="1"/>
          </p:nvPr>
        </p:nvSpPr>
        <p:spPr>
          <a:prstGeom prst="rect">
            <a:avLst/>
          </a:prstGeom>
        </p:spPr>
        <p:txBody>
          <a:bodyPr/>
          <a:lstStyle/>
          <a:p>
            <a:r>
              <a:t>When we embed code in html, the template takes the form of an HTML file with extensions.</a:t>
            </a:r>
          </a:p>
          <a:p>
            <a:r>
              <a:t>This is quite popular for server-side rendering frameworks such as PHP, ColdFusion, and JSP.</a:t>
            </a:r>
          </a:p>
          <a:p>
            <a:r>
              <a:t>This typically uses another language to express the logic, such as JAVA or C.</a:t>
            </a:r>
          </a:p>
          <a:p>
            <a:r>
              <a:t>The main drawback is that the logic cannot be statically analyzed, and type checked.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noRot="1" noChangeAspect="1"/>
          </p:cNvSpPr>
          <p:nvPr>
            <p:ph type="sldImg"/>
          </p:nvPr>
        </p:nvSpPr>
        <p:spPr>
          <a:xfrm>
            <a:off x="381000" y="685800"/>
            <a:ext cx="6096000" cy="3429000"/>
          </a:xfrm>
          <a:prstGeom prst="rect">
            <a:avLst/>
          </a:prstGeom>
        </p:spPr>
        <p:txBody>
          <a:bodyPr/>
          <a:lstStyle/>
          <a:p>
            <a:endParaRPr/>
          </a:p>
        </p:txBody>
      </p:sp>
      <p:sp>
        <p:nvSpPr>
          <p:cNvPr id="187" name="Shape 187"/>
          <p:cNvSpPr>
            <a:spLocks noGrp="1"/>
          </p:cNvSpPr>
          <p:nvPr>
            <p:ph type="body" sz="quarter" idx="1"/>
          </p:nvPr>
        </p:nvSpPr>
        <p:spPr>
          <a:prstGeom prst="rect">
            <a:avLst/>
          </a:prstGeom>
        </p:spPr>
        <p:txBody>
          <a:bodyPr/>
          <a:lstStyle/>
          <a:p>
            <a:r>
              <a:rPr dirty="0"/>
              <a:t>The second approach is the one taken by React, which is embedding html in Typescript/</a:t>
            </a:r>
            <a:r>
              <a:rPr dirty="0" err="1"/>
              <a:t>javascript</a:t>
            </a:r>
            <a:r>
              <a:rPr dirty="0"/>
              <a:t>.</a:t>
            </a:r>
          </a:p>
          <a:p>
            <a:r>
              <a:rPr dirty="0"/>
              <a:t>But how do we do this?</a:t>
            </a:r>
          </a:p>
          <a:p>
            <a:r>
              <a:rPr dirty="0"/>
              <a:t>We extend the language to include the additional features that we want. </a:t>
            </a:r>
          </a:p>
          <a:p>
            <a:r>
              <a:rPr dirty="0"/>
              <a:t>This creates a new language called Reactive JS/TS with the extension </a:t>
            </a:r>
            <a:r>
              <a:rPr dirty="0" err="1"/>
              <a:t>jsx</a:t>
            </a:r>
            <a:r>
              <a:rPr dirty="0"/>
              <a:t> and </a:t>
            </a:r>
            <a:r>
              <a:rPr dirty="0" err="1"/>
              <a:t>tsx</a:t>
            </a:r>
            <a:r>
              <a:rPr dirty="0"/>
              <a:t> respectively.</a:t>
            </a:r>
          </a:p>
          <a:p>
            <a:r>
              <a:rPr dirty="0"/>
              <a:t>Since this is a completely new language, the browsers do not run it natively.</a:t>
            </a:r>
          </a:p>
          <a:p>
            <a:r>
              <a:rPr dirty="0"/>
              <a:t>We need to use some tools to compile the code to </a:t>
            </a:r>
            <a:r>
              <a:rPr dirty="0" err="1"/>
              <a:t>javascript</a:t>
            </a:r>
            <a:r>
              <a:rPr dirty="0"/>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xfrm>
            <a:off x="381000" y="685800"/>
            <a:ext cx="6096000" cy="3429000"/>
          </a:xfrm>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r>
              <a:rPr dirty="0"/>
              <a:t>As we know, React uses an extended syntax to include HTML in Typescript.</a:t>
            </a:r>
          </a:p>
          <a:p>
            <a:r>
              <a:rPr dirty="0"/>
              <a:t>This allows us to use HTML as an expression in typescript.</a:t>
            </a:r>
          </a:p>
          <a:p>
            <a:r>
              <a:rPr dirty="0"/>
              <a:t>An example of this is returning an html element instead of a value or variable.</a:t>
            </a:r>
          </a:p>
          <a:p>
            <a:r>
              <a:rPr dirty="0"/>
              <a:t>This allows the html to be checked for correct syntax.</a:t>
            </a:r>
          </a:p>
          <a:p>
            <a:r>
              <a:rPr dirty="0"/>
              <a:t>And within this html element, we can add expressions using the curly braces.</a:t>
            </a:r>
          </a:p>
          <a:p>
            <a:r>
              <a:rPr dirty="0"/>
              <a:t>For example, writing 5 + 2 in the curly braces would print 7 in the html. </a:t>
            </a:r>
          </a:p>
          <a:p>
            <a:r>
              <a:rPr dirty="0"/>
              <a:t>Similarly, calling the function foo() would evaluate the value that foo returns. </a:t>
            </a:r>
          </a:p>
          <a:p>
            <a:r>
              <a:rPr dirty="0"/>
              <a:t>We can use this expression to bind data from our component to the html.</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xfrm>
            <a:off x="381000" y="685800"/>
            <a:ext cx="6096000" cy="3429000"/>
          </a:xfrm>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r>
              <a:rPr dirty="0"/>
              <a:t>And finally, we are going to talk about React!</a:t>
            </a:r>
          </a:p>
          <a:p>
            <a:endParaRPr dirty="0"/>
          </a:p>
          <a:p>
            <a:r>
              <a:rPr dirty="0"/>
              <a:t>React is a front end framework for building components.</a:t>
            </a:r>
          </a:p>
          <a:p>
            <a:endParaRPr dirty="0"/>
          </a:p>
          <a:p>
            <a:r>
              <a:rPr dirty="0"/>
              <a:t>It was created by Facebook in May of 2013.</a:t>
            </a:r>
          </a:p>
          <a:p>
            <a:endParaRPr dirty="0"/>
          </a:p>
          <a:p>
            <a:r>
              <a:rPr dirty="0"/>
              <a:t>It provides powerful abstractions for creating and describing components.</a:t>
            </a:r>
          </a:p>
          <a:p>
            <a:endParaRPr dirty="0"/>
          </a:p>
          <a:p>
            <a:r>
              <a:rPr dirty="0"/>
              <a:t>Some of the key concepts that we will cover include:</a:t>
            </a:r>
          </a:p>
          <a:p>
            <a:r>
              <a:rPr dirty="0"/>
              <a:t>Embedding HTML in Typescript.</a:t>
            </a:r>
          </a:p>
          <a:p>
            <a:r>
              <a:rPr dirty="0"/>
              <a:t>Tracking application state.</a:t>
            </a:r>
          </a:p>
          <a:p>
            <a:r>
              <a:rPr dirty="0"/>
              <a:t>And how React automatically and efficiently re-renders parts of the page through a process called reconciliation.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noRot="1" noChangeAspect="1"/>
          </p:cNvSpPr>
          <p:nvPr>
            <p:ph type="sldImg"/>
          </p:nvPr>
        </p:nvSpPr>
        <p:spPr>
          <a:xfrm>
            <a:off x="381000" y="685800"/>
            <a:ext cx="6096000" cy="3429000"/>
          </a:xfrm>
          <a:prstGeom prst="rect">
            <a:avLst/>
          </a:prstGeom>
        </p:spPr>
        <p:txBody>
          <a:bodyPr/>
          <a:lstStyle/>
          <a:p>
            <a:endParaRPr/>
          </a:p>
        </p:txBody>
      </p:sp>
      <p:sp>
        <p:nvSpPr>
          <p:cNvPr id="201" name="Shape 201"/>
          <p:cNvSpPr>
            <a:spLocks noGrp="1"/>
          </p:cNvSpPr>
          <p:nvPr>
            <p:ph type="body" sz="quarter" idx="1"/>
          </p:nvPr>
        </p:nvSpPr>
        <p:spPr>
          <a:prstGeom prst="rect">
            <a:avLst/>
          </a:prstGeom>
        </p:spPr>
        <p:txBody>
          <a:bodyPr/>
          <a:lstStyle/>
          <a:p>
            <a:r>
              <a:t>React is and has been among the most popular frameworks for front end development for the past few years.</a:t>
            </a:r>
          </a:p>
          <a:p>
            <a:r>
              <a:t>A lot of applications that we use everyday use React.</a:t>
            </a:r>
          </a:p>
          <a:p>
            <a:r>
              <a:t>Some of these include Facebook, Instagram, AirBNB, Netflix and Twitter.</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98361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Except for your project name, the defaults are pretty good.  The project name must be “html friendly”– no capital letters or punctuation except for “-”.   Once the project is created, you can name the directory it’s in to whatever you want.</a:t>
            </a:r>
          </a:p>
        </p:txBody>
      </p:sp>
    </p:spTree>
    <p:extLst>
      <p:ext uri="{BB962C8B-B14F-4D97-AF65-F5344CB8AC3E}">
        <p14:creationId xmlns:p14="http://schemas.microsoft.com/office/powerpoint/2010/main" val="37820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noRot="1" noChangeAspect="1"/>
          </p:cNvSpPr>
          <p:nvPr>
            <p:ph type="sldImg"/>
          </p:nvPr>
        </p:nvSpPr>
        <p:spPr>
          <a:xfrm>
            <a:off x="381000" y="685800"/>
            <a:ext cx="6096000" cy="3429000"/>
          </a:xfrm>
          <a:prstGeom prst="rect">
            <a:avLst/>
          </a:prstGeom>
        </p:spPr>
        <p:txBody>
          <a:bodyPr/>
          <a:lstStyle/>
          <a:p>
            <a:endParaRPr/>
          </a:p>
        </p:txBody>
      </p:sp>
      <p:sp>
        <p:nvSpPr>
          <p:cNvPr id="282" name="Shape 282"/>
          <p:cNvSpPr>
            <a:spLocks noGrp="1"/>
          </p:cNvSpPr>
          <p:nvPr>
            <p:ph type="body" sz="quarter" idx="1"/>
          </p:nvPr>
        </p:nvSpPr>
        <p:spPr>
          <a:prstGeom prst="rect">
            <a:avLst/>
          </a:prstGeom>
        </p:spPr>
        <p:txBody>
          <a:bodyPr/>
          <a:lstStyle/>
          <a:p>
            <a:r>
              <a:rPr dirty="0"/>
              <a:t>Part of the idea with components is that they can be easily packaged up, shared, and reused. </a:t>
            </a:r>
            <a:r>
              <a:rPr lang="en-US" dirty="0"/>
              <a:t>A few slides ago,</a:t>
            </a:r>
            <a:r>
              <a:rPr dirty="0"/>
              <a:t> we saw an example of one: the </a:t>
            </a:r>
            <a:r>
              <a:rPr dirty="0" err="1"/>
              <a:t>IconButton</a:t>
            </a:r>
            <a:r>
              <a:rPr dirty="0"/>
              <a:t>, and the heart icon. These components come from a popular React component library called Chakra UI. The Chakra UI web page lists all of the components in the library, and we show another example component on the right - the avatar component.</a:t>
            </a:r>
          </a:p>
          <a:p>
            <a:endParaRPr dirty="0"/>
          </a:p>
          <a:p>
            <a:r>
              <a:rPr dirty="0"/>
              <a:t>We like Chakra UI because it was built from the ground up to be compliant with web accessibility standards - it is possible to make accessible application using other frameworks, too, but starting with accessibility in mind is a good practice to ensure that you do not inadvertently create something that is challenging to adapt. </a:t>
            </a:r>
          </a:p>
          <a:p>
            <a:endParaRPr dirty="0"/>
          </a:p>
          <a:p>
            <a:r>
              <a:rPr dirty="0"/>
              <a:t>Other popular component libraries include Material UI and ANT Design.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we’ve defined a “Hello World” component  The name must begin with a capital letter and it must return some html.  Here’s we’ve returned some styled html using the Chakra UI library.</a:t>
            </a:r>
          </a:p>
          <a:p>
            <a:endParaRPr lang="en-US" dirty="0"/>
          </a:p>
          <a:p>
            <a:r>
              <a:rPr lang="en-US" dirty="0"/>
              <a:t>This component contains no logic or data and returns the same html every time.</a:t>
            </a:r>
          </a:p>
          <a:p>
            <a:endParaRPr lang="en-US" dirty="0"/>
          </a:p>
          <a:p>
            <a:r>
              <a:rPr lang="en-US" dirty="0"/>
              <a:t>Export your app as the default function (the name you give it doesn’t matter); the React system will render it on the screen.  </a:t>
            </a:r>
          </a:p>
          <a:p>
            <a:endParaRPr lang="en-US" dirty="0"/>
          </a:p>
          <a:p>
            <a:r>
              <a:rPr lang="en-US" dirty="0"/>
              <a:t>&lt;Demo&gt; </a:t>
            </a:r>
          </a:p>
        </p:txBody>
      </p:sp>
    </p:spTree>
    <p:extLst>
      <p:ext uri="{BB962C8B-B14F-4D97-AF65-F5344CB8AC3E}">
        <p14:creationId xmlns:p14="http://schemas.microsoft.com/office/powerpoint/2010/main" val="555962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the file </a:t>
            </a:r>
            <a:r>
              <a:rPr lang="en-US" dirty="0" err="1"/>
              <a:t>pages.tsx</a:t>
            </a:r>
            <a:r>
              <a:rPr lang="en-US" dirty="0"/>
              <a:t> in the package’s </a:t>
            </a:r>
            <a:r>
              <a:rPr lang="en-US" b="1" dirty="0"/>
              <a:t>app</a:t>
            </a:r>
            <a:r>
              <a:rPr lang="en-US" b="0" dirty="0"/>
              <a:t> directory.</a:t>
            </a:r>
          </a:p>
          <a:p>
            <a:r>
              <a:rPr lang="en-US" b="0" dirty="0"/>
              <a:t>I’ve set it up to import apps from a set of other files in the package.  This is way simpler than the default version of this file that you get from next.js.</a:t>
            </a:r>
          </a:p>
          <a:p>
            <a:endParaRPr lang="en-US" b="0" dirty="0"/>
          </a:p>
          <a:p>
            <a:r>
              <a:rPr lang="en-US" b="0" dirty="0"/>
              <a:t>Next.js will run whatever component is the default export component from app/</a:t>
            </a:r>
            <a:r>
              <a:rPr lang="en-US" b="0" dirty="0" err="1"/>
              <a:t>page.tsx</a:t>
            </a:r>
            <a:r>
              <a:rPr lang="en-US" b="0" dirty="0"/>
              <a:t> .</a:t>
            </a:r>
          </a:p>
        </p:txBody>
      </p:sp>
    </p:spTree>
    <p:extLst>
      <p:ext uri="{BB962C8B-B14F-4D97-AF65-F5344CB8AC3E}">
        <p14:creationId xmlns:p14="http://schemas.microsoft.com/office/powerpoint/2010/main" val="3311551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412040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a:spLocks noGrp="1" noRot="1" noChangeAspect="1"/>
          </p:cNvSpPr>
          <p:nvPr>
            <p:ph type="sldImg"/>
          </p:nvPr>
        </p:nvSpPr>
        <p:spPr>
          <a:xfrm>
            <a:off x="381000" y="685800"/>
            <a:ext cx="6096000" cy="3429000"/>
          </a:xfrm>
          <a:prstGeom prst="rect">
            <a:avLst/>
          </a:prstGeom>
        </p:spPr>
        <p:txBody>
          <a:bodyPr/>
          <a:lstStyle/>
          <a:p>
            <a:endParaRPr/>
          </a:p>
        </p:txBody>
      </p:sp>
      <p:sp>
        <p:nvSpPr>
          <p:cNvPr id="242" name="Shape 242"/>
          <p:cNvSpPr>
            <a:spLocks noGrp="1"/>
          </p:cNvSpPr>
          <p:nvPr>
            <p:ph type="body" sz="quarter" idx="1"/>
          </p:nvPr>
        </p:nvSpPr>
        <p:spPr>
          <a:prstGeom prst="rect">
            <a:avLst/>
          </a:prstGeom>
        </p:spPr>
        <p:txBody>
          <a:bodyPr/>
          <a:lstStyle/>
          <a:p>
            <a:r>
              <a:rPr dirty="0"/>
              <a:t>Before we go too much deeper into React, we will have a brief sidebar to point out that React is a mature framework that has evolved over the past decade (since 2013). It has undergone several major changes, and it is worthwhile to be able to recognize components that are written in these historical styles. The biggest change that React has undergone has been the migration from class-based components to functional components.  On this slide, we show variants of the “hello world” component (taken from actual slides that Prof Bell has used over the years). While we are not yet at the point where writing components as classes is “wrong”, it is strongly discouraged, and for the purposes of this class, it is prohibited. In the next lecture, we’ll expand on the patterns that have grown around React to support functional components: the migration is driven by a need for a structure that has better modularity.</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a:spLocks noGrp="1" noRot="1" noChangeAspect="1"/>
          </p:cNvSpPr>
          <p:nvPr>
            <p:ph type="sldImg"/>
          </p:nvPr>
        </p:nvSpPr>
        <p:spPr>
          <a:xfrm>
            <a:off x="381000" y="685800"/>
            <a:ext cx="6096000" cy="3429000"/>
          </a:xfrm>
          <a:prstGeom prst="rect">
            <a:avLst/>
          </a:prstGeom>
        </p:spPr>
        <p:txBody>
          <a:bodyPr/>
          <a:lstStyle/>
          <a:p>
            <a:endParaRPr/>
          </a:p>
        </p:txBody>
      </p:sp>
      <p:sp>
        <p:nvSpPr>
          <p:cNvPr id="250" name="Shape 250"/>
          <p:cNvSpPr>
            <a:spLocks noGrp="1"/>
          </p:cNvSpPr>
          <p:nvPr>
            <p:ph type="body" sz="quarter" idx="1"/>
          </p:nvPr>
        </p:nvSpPr>
        <p:spPr>
          <a:prstGeom prst="rect">
            <a:avLst/>
          </a:prstGeom>
        </p:spPr>
        <p:txBody>
          <a:bodyPr/>
          <a:lstStyle/>
          <a:p>
            <a:r>
              <a:rPr dirty="0"/>
              <a:t>(Read slide)</a:t>
            </a:r>
          </a:p>
          <a:p>
            <a:endParaRPr dirty="0"/>
          </a:p>
          <a:p>
            <a:r>
              <a:rPr dirty="0"/>
              <a:t>The screenshot on the right shows what appears in the browser when this code renders.</a:t>
            </a:r>
          </a:p>
          <a:p>
            <a:endParaRPr dirty="0"/>
          </a:p>
          <a:p>
            <a:r>
              <a:rPr dirty="0"/>
              <a:t>It is difficult to imagine how we can construct rich, dynamic web applications using just components with properties: since properties can’t be changed, it is difficult to have dynamic behavior.</a:t>
            </a:r>
          </a:p>
          <a:p>
            <a:endParaRPr dirty="0"/>
          </a:p>
          <a:p>
            <a:r>
              <a:rPr dirty="0"/>
              <a:t>In React, </a:t>
            </a:r>
            <a:r>
              <a:rPr lang="en-US" dirty="0"/>
              <a:t>our name for </a:t>
            </a:r>
            <a:r>
              <a:rPr dirty="0"/>
              <a:t>data that can change</a:t>
            </a:r>
            <a:r>
              <a:rPr lang="en-US" dirty="0"/>
              <a:t> is</a:t>
            </a:r>
            <a:r>
              <a:rPr dirty="0"/>
              <a:t> “state”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noRot="1" noChangeAspect="1"/>
          </p:cNvSpPr>
          <p:nvPr>
            <p:ph type="sldImg"/>
          </p:nvPr>
        </p:nvSpPr>
        <p:spPr>
          <a:xfrm>
            <a:off x="381000" y="685800"/>
            <a:ext cx="6096000" cy="3429000"/>
          </a:xfrm>
          <a:prstGeom prst="rect">
            <a:avLst/>
          </a:prstGeom>
        </p:spPr>
        <p:txBody>
          <a:bodyPr/>
          <a:lstStyle/>
          <a:p>
            <a:endParaRPr/>
          </a:p>
        </p:txBody>
      </p:sp>
      <p:sp>
        <p:nvSpPr>
          <p:cNvPr id="255" name="Shape 255"/>
          <p:cNvSpPr>
            <a:spLocks noGrp="1"/>
          </p:cNvSpPr>
          <p:nvPr>
            <p:ph type="body" sz="quarter" idx="1"/>
          </p:nvPr>
        </p:nvSpPr>
        <p:spPr>
          <a:prstGeom prst="rect">
            <a:avLst/>
          </a:prstGeom>
        </p:spPr>
        <p:txBody>
          <a:bodyPr/>
          <a:lstStyle/>
          <a:p>
            <a:r>
              <a:rPr dirty="0"/>
              <a:t>“State” is component data that changes. It is important to distinguish data that doesn’t change from data that does change because changes to data should result in the component re-rendering. That is, when the data changes, we want our component to “react” to the change visually.</a:t>
            </a:r>
          </a:p>
          <a:p>
            <a:endParaRPr dirty="0"/>
          </a:p>
          <a:p>
            <a:r>
              <a:rPr dirty="0"/>
              <a:t>With React, we define state variables by calling th</a:t>
            </a:r>
            <a:r>
              <a:rPr lang="en-US" dirty="0"/>
              <a:t>e</a:t>
            </a:r>
            <a:r>
              <a:rPr dirty="0"/>
              <a:t> special method “</a:t>
            </a:r>
            <a:r>
              <a:rPr dirty="0" err="1"/>
              <a:t>useState</a:t>
            </a:r>
            <a:r>
              <a:rPr dirty="0"/>
              <a:t>”. </a:t>
            </a:r>
            <a:r>
              <a:rPr lang="en-US" dirty="0"/>
              <a:t>`</a:t>
            </a:r>
            <a:r>
              <a:rPr dirty="0" err="1"/>
              <a:t>useState</a:t>
            </a:r>
            <a:r>
              <a:rPr lang="en-US" dirty="0"/>
              <a:t>`</a:t>
            </a:r>
            <a:r>
              <a:rPr dirty="0"/>
              <a:t> takes a single parameter, which defines the default value of the state.</a:t>
            </a:r>
          </a:p>
          <a:p>
            <a:r>
              <a:rPr lang="en-US" dirty="0"/>
              <a:t>It</a:t>
            </a:r>
            <a:r>
              <a:rPr dirty="0"/>
              <a:t> returns an array with two elements: the first element is the value of the state variable, and the second is a setter which is used to change the state variable - the code on line 2 is typescript shorthand for saying: “declare a variable </a:t>
            </a:r>
            <a:r>
              <a:rPr lang="en-US" dirty="0"/>
              <a:t>`count`</a:t>
            </a:r>
            <a:r>
              <a:rPr dirty="0"/>
              <a:t>, and set it to the first element of the array returned by </a:t>
            </a:r>
            <a:r>
              <a:rPr dirty="0" err="1"/>
              <a:t>useState</a:t>
            </a:r>
            <a:r>
              <a:rPr dirty="0"/>
              <a:t>, and declare another variable </a:t>
            </a:r>
            <a:r>
              <a:rPr lang="en-US" dirty="0"/>
              <a:t>`</a:t>
            </a:r>
            <a:r>
              <a:rPr lang="en-US" dirty="0" err="1"/>
              <a:t>setCount</a:t>
            </a:r>
            <a:r>
              <a:rPr lang="en-US" dirty="0"/>
              <a:t>`</a:t>
            </a:r>
            <a:r>
              <a:rPr dirty="0"/>
              <a:t>, and set it to the second element in that array”</a:t>
            </a:r>
          </a:p>
          <a:p>
            <a:endParaRPr dirty="0"/>
          </a:p>
          <a:p>
            <a:r>
              <a:rPr dirty="0"/>
              <a:t>All updates to state must be made through the setter function.</a:t>
            </a:r>
          </a:p>
          <a:p>
            <a:endParaRPr dirty="0"/>
          </a:p>
          <a:p>
            <a:r>
              <a:rPr dirty="0"/>
              <a:t>React doesn’t care what names you choose for these variables; however for this class, we care that you choose a good variable name (as covered in our general design principles), and call the setter “</a:t>
            </a:r>
            <a:r>
              <a:rPr dirty="0" err="1"/>
              <a:t>setGoodVariableName</a:t>
            </a:r>
            <a:r>
              <a:rPr dirty="0"/>
              <a:t>”</a:t>
            </a:r>
          </a:p>
        </p:txBody>
      </p:sp>
    </p:spTree>
    <p:extLst>
      <p:ext uri="{BB962C8B-B14F-4D97-AF65-F5344CB8AC3E}">
        <p14:creationId xmlns:p14="http://schemas.microsoft.com/office/powerpoint/2010/main" val="8580987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noRot="1" noChangeAspect="1"/>
          </p:cNvSpPr>
          <p:nvPr>
            <p:ph type="sldImg"/>
          </p:nvPr>
        </p:nvSpPr>
        <p:spPr>
          <a:xfrm>
            <a:off x="381000" y="685800"/>
            <a:ext cx="6096000" cy="3429000"/>
          </a:xfrm>
          <a:prstGeom prst="rect">
            <a:avLst/>
          </a:prstGeom>
        </p:spPr>
        <p:txBody>
          <a:bodyPr/>
          <a:lstStyle/>
          <a:p>
            <a:endParaRPr/>
          </a:p>
        </p:txBody>
      </p:sp>
      <p:sp>
        <p:nvSpPr>
          <p:cNvPr id="255" name="Shape 255"/>
          <p:cNvSpPr>
            <a:spLocks noGrp="1"/>
          </p:cNvSpPr>
          <p:nvPr>
            <p:ph type="body" sz="quarter" idx="1"/>
          </p:nvPr>
        </p:nvSpPr>
        <p:spPr>
          <a:prstGeom prst="rect">
            <a:avLst/>
          </a:prstGeom>
        </p:spPr>
        <p:txBody>
          <a:bodyPr/>
          <a:lstStyle/>
          <a:p>
            <a:endParaRPr dirty="0"/>
          </a:p>
          <a:p>
            <a:r>
              <a:rPr lang="en-US" dirty="0"/>
              <a:t>When the user clicks on a button, the button’s </a:t>
            </a:r>
            <a:r>
              <a:rPr lang="en-US" dirty="0" err="1"/>
              <a:t>onClick</a:t>
            </a:r>
            <a:r>
              <a:rPr lang="en-US" dirty="0"/>
              <a:t> property is called.  Here the </a:t>
            </a:r>
            <a:r>
              <a:rPr lang="en-US" dirty="0" err="1"/>
              <a:t>onClick</a:t>
            </a:r>
            <a:r>
              <a:rPr lang="en-US" dirty="0"/>
              <a:t> property is the function </a:t>
            </a:r>
            <a:r>
              <a:rPr lang="en-US" b="1" dirty="0" err="1"/>
              <a:t>handleClick</a:t>
            </a:r>
            <a:r>
              <a:rPr lang="en-US" b="0" dirty="0"/>
              <a:t>, which invokes the </a:t>
            </a:r>
            <a:r>
              <a:rPr lang="en-US" b="1" dirty="0" err="1"/>
              <a:t>setCount</a:t>
            </a:r>
            <a:r>
              <a:rPr lang="en-US" b="0" dirty="0"/>
              <a:t> function.</a:t>
            </a:r>
          </a:p>
          <a:p>
            <a:endParaRPr lang="en-US" b="0" dirty="0"/>
          </a:p>
          <a:p>
            <a:r>
              <a:rPr lang="en-US" b="0" dirty="0"/>
              <a:t>&lt;Demo&gt;</a:t>
            </a:r>
          </a:p>
          <a:p>
            <a:endParaRPr lang="en-US" dirty="0"/>
          </a:p>
          <a:p>
            <a:r>
              <a:rPr lang="en-US" dirty="0"/>
              <a:t>This is a simple example of the pattern:  Pass handlers down as props.</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Setters don’t change the state immediately: they tell REACT to update the state when this component is redisplayed. </a:t>
            </a:r>
          </a:p>
          <a:p>
            <a:endParaRPr lang="en-US" dirty="0"/>
          </a:p>
          <a:p>
            <a:r>
              <a:rPr lang="en-US" dirty="0"/>
              <a:t>Here’s another version of `</a:t>
            </a:r>
            <a:r>
              <a:rPr lang="en-US" dirty="0" err="1"/>
              <a:t>handleClick</a:t>
            </a:r>
            <a:r>
              <a:rPr lang="en-US" dirty="0"/>
              <a:t>` where we’ve added some logging. The `</a:t>
            </a:r>
            <a:r>
              <a:rPr lang="en-US" dirty="0" err="1"/>
              <a:t>console.error</a:t>
            </a:r>
            <a:r>
              <a:rPr lang="en-US" dirty="0"/>
              <a:t>` just displays its message with a red background– this is handy if you have many messages on the console and you want to highlight one of them. (There are actually a bunch of things you can do to organize your console messages– see the link on the slide)</a:t>
            </a:r>
          </a:p>
          <a:p>
            <a:endParaRPr lang="en-US" dirty="0"/>
          </a:p>
        </p:txBody>
      </p:sp>
    </p:spTree>
    <p:extLst>
      <p:ext uri="{BB962C8B-B14F-4D97-AF65-F5344CB8AC3E}">
        <p14:creationId xmlns:p14="http://schemas.microsoft.com/office/powerpoint/2010/main" val="32344351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Let’s see what happens when we run this</a:t>
            </a:r>
          </a:p>
          <a:p>
            <a:r>
              <a:rPr lang="en-US" dirty="0"/>
              <a:t>&lt;click&gt;</a:t>
            </a:r>
          </a:p>
          <a:p>
            <a:r>
              <a:rPr lang="en-US" dirty="0"/>
              <a:t>Here we’ve opened the console, by hitting Control-Shift-I, select ‘Console’, and set the level to ‘default’.</a:t>
            </a:r>
          </a:p>
          <a:p>
            <a:r>
              <a:rPr lang="en-US" dirty="0"/>
              <a:t>Then we clicked the button twice.</a:t>
            </a:r>
          </a:p>
          <a:p>
            <a:endParaRPr lang="en-US" dirty="0"/>
          </a:p>
          <a:p>
            <a:r>
              <a:rPr lang="en-US" dirty="0"/>
              <a:t>Observe that immediately after the first </a:t>
            </a:r>
            <a:r>
              <a:rPr lang="en-US" dirty="0" err="1"/>
              <a:t>setCount</a:t>
            </a:r>
            <a:r>
              <a:rPr lang="en-US" dirty="0"/>
              <a:t>, the value of count is still 0; similarly, the value of count is still 1 after the second </a:t>
            </a:r>
            <a:r>
              <a:rPr lang="en-US" dirty="0" err="1"/>
              <a:t>setCount</a:t>
            </a:r>
            <a:r>
              <a:rPr lang="en-US" dirty="0"/>
              <a:t>.</a:t>
            </a:r>
          </a:p>
          <a:p>
            <a:endParaRPr lang="en-US" dirty="0"/>
          </a:p>
          <a:p>
            <a:r>
              <a:rPr lang="en-US" dirty="0"/>
              <a:t>But you can also see that after the redisplay, the value of count is correctly 2.</a:t>
            </a:r>
          </a:p>
          <a:p>
            <a:endParaRPr lang="en-US" dirty="0"/>
          </a:p>
          <a:p>
            <a:r>
              <a:rPr lang="en-US" dirty="0"/>
              <a:t>&lt;Demo this&gt;</a:t>
            </a:r>
          </a:p>
          <a:p>
            <a:endParaRPr lang="en-US" dirty="0"/>
          </a:p>
        </p:txBody>
      </p:sp>
    </p:spTree>
    <p:extLst>
      <p:ext uri="{BB962C8B-B14F-4D97-AF65-F5344CB8AC3E}">
        <p14:creationId xmlns:p14="http://schemas.microsoft.com/office/powerpoint/2010/main" val="19760242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xfrm>
            <a:off x="381000" y="685800"/>
            <a:ext cx="6096000" cy="3429000"/>
          </a:xfrm>
          <a:prstGeom prst="rect">
            <a:avLst/>
          </a:prstGeom>
        </p:spPr>
        <p:txBody>
          <a:bodyPr/>
          <a:lstStyle/>
          <a:p>
            <a:endParaRPr/>
          </a:p>
        </p:txBody>
      </p:sp>
      <p:sp>
        <p:nvSpPr>
          <p:cNvPr id="294" name="Shape 294"/>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Let’s move on to how components can communicate with each other.</a:t>
            </a:r>
          </a:p>
          <a:p>
            <a:pPr marL="0" marR="0" lvl="0" indent="0" defTabSz="914400" eaLnBrk="1" fontAlgn="auto" latinLnBrk="0" hangingPunct="1">
              <a:lnSpc>
                <a:spcPct val="100000"/>
              </a:lnSpc>
              <a:spcBef>
                <a:spcPts val="0"/>
              </a:spcBef>
              <a:spcAft>
                <a:spcPts val="0"/>
              </a:spcAft>
              <a:buClrTx/>
              <a:buSzTx/>
              <a:buFontTx/>
              <a:buNone/>
              <a:tabLst/>
              <a:defRPr/>
            </a:pPr>
            <a:r>
              <a:rPr lang="en-US" dirty="0"/>
              <a:t>A common pattern is to nest components, passing values “down” from parents to children as props.</a:t>
            </a:r>
          </a:p>
          <a:p>
            <a:endParaRPr lang="en-US" dirty="0"/>
          </a:p>
          <a:p>
            <a:r>
              <a:rPr lang="en-US" dirty="0"/>
              <a:t>Here is an app that creates two </a:t>
            </a:r>
            <a:r>
              <a:rPr lang="en-US" dirty="0" err="1"/>
              <a:t>CountingButtons</a:t>
            </a:r>
            <a:r>
              <a:rPr lang="en-US" dirty="0"/>
              <a:t>, similar to what we had in the previous example. It passes to each of them a name, and the handler it should use when it is clicked.   The intention is that when the button is clicked, it should call </a:t>
            </a:r>
            <a:r>
              <a:rPr lang="en-US" b="1" dirty="0" err="1"/>
              <a:t>handleClick</a:t>
            </a:r>
            <a:r>
              <a:rPr lang="en-US" b="0" dirty="0"/>
              <a:t>, which will increment the state variable </a:t>
            </a:r>
            <a:r>
              <a:rPr lang="en-US" b="1" dirty="0" err="1"/>
              <a:t>globalCount</a:t>
            </a:r>
            <a:r>
              <a:rPr lang="en-US" b="0" dirty="0"/>
              <a:t>.</a:t>
            </a:r>
          </a:p>
          <a:p>
            <a:endParaRPr lang="en-US" b="0" dirty="0"/>
          </a:p>
          <a:p>
            <a:r>
              <a:rPr lang="en-US" b="0" dirty="0"/>
              <a:t>&lt;Demo&gt;</a:t>
            </a:r>
          </a:p>
          <a:p>
            <a:endParaRPr lang="en-US" b="0" dirty="0"/>
          </a:p>
          <a:p>
            <a:r>
              <a:rPr lang="en-US" b="0" dirty="0"/>
              <a:t>Exercise: modify this example so that each counting button also displays the global count.</a:t>
            </a:r>
            <a:endParaRPr lang="en-US" dirty="0"/>
          </a:p>
          <a:p>
            <a:endParaRPr lang="en-US" dirty="0"/>
          </a:p>
          <a:p>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the definition of </a:t>
            </a:r>
            <a:r>
              <a:rPr lang="en-US" dirty="0" err="1"/>
              <a:t>CountingButton</a:t>
            </a:r>
            <a:r>
              <a:rPr lang="en-US" dirty="0"/>
              <a:t>.  The key bit of code is highlighted in yellow.</a:t>
            </a:r>
          </a:p>
        </p:txBody>
      </p:sp>
    </p:spTree>
    <p:extLst>
      <p:ext uri="{BB962C8B-B14F-4D97-AF65-F5344CB8AC3E}">
        <p14:creationId xmlns:p14="http://schemas.microsoft.com/office/powerpoint/2010/main" val="21795458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&lt;Possible live demo here&gt;</a:t>
            </a:r>
          </a:p>
        </p:txBody>
      </p:sp>
    </p:spTree>
    <p:extLst>
      <p:ext uri="{BB962C8B-B14F-4D97-AF65-F5344CB8AC3E}">
        <p14:creationId xmlns:p14="http://schemas.microsoft.com/office/powerpoint/2010/main" val="3895839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illustrate another important pattern in React, let’s look at a </a:t>
            </a:r>
            <a:r>
              <a:rPr lang="en-US" dirty="0" err="1"/>
              <a:t>ToDoApp</a:t>
            </a:r>
            <a:r>
              <a:rPr lang="en-US" dirty="0"/>
              <a:t>.  Here the master component keeps a list of </a:t>
            </a:r>
            <a:r>
              <a:rPr lang="en-US" dirty="0" err="1"/>
              <a:t>todo</a:t>
            </a:r>
            <a:r>
              <a:rPr lang="en-US" dirty="0"/>
              <a:t> items, and it has functions for handling a new item (coming from </a:t>
            </a:r>
            <a:r>
              <a:rPr lang="en-US" dirty="0" err="1"/>
              <a:t>ToDoItemEntryForm</a:t>
            </a:r>
            <a:r>
              <a:rPr lang="en-US" dirty="0"/>
              <a:t>), and for handling a deletion (coming from </a:t>
            </a:r>
            <a:r>
              <a:rPr lang="en-US" dirty="0" err="1"/>
              <a:t>ToDoListDisplay</a:t>
            </a:r>
            <a:r>
              <a:rPr lang="en-US" dirty="0"/>
              <a:t>).</a:t>
            </a:r>
          </a:p>
          <a:p>
            <a:endParaRPr lang="en-US" dirty="0"/>
          </a:p>
          <a:p>
            <a:r>
              <a:rPr lang="en-US" dirty="0"/>
              <a:t>Let’s look at this in action….</a:t>
            </a:r>
          </a:p>
        </p:txBody>
      </p:sp>
    </p:spTree>
    <p:extLst>
      <p:ext uri="{BB962C8B-B14F-4D97-AF65-F5344CB8AC3E}">
        <p14:creationId xmlns:p14="http://schemas.microsoft.com/office/powerpoint/2010/main" val="3147506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noRot="1" noChangeAspect="1"/>
          </p:cNvSpPr>
          <p:nvPr>
            <p:ph type="sldImg"/>
          </p:nvPr>
        </p:nvSpPr>
        <p:spPr>
          <a:xfrm>
            <a:off x="381000" y="685800"/>
            <a:ext cx="6096000" cy="3429000"/>
          </a:xfrm>
          <a:prstGeom prst="rect">
            <a:avLst/>
          </a:prstGeom>
        </p:spPr>
        <p:txBody>
          <a:bodyPr/>
          <a:lstStyle/>
          <a:p>
            <a:endParaRPr/>
          </a:p>
        </p:txBody>
      </p:sp>
      <p:sp>
        <p:nvSpPr>
          <p:cNvPr id="129" name="Shape 129"/>
          <p:cNvSpPr>
            <a:spLocks noGrp="1"/>
          </p:cNvSpPr>
          <p:nvPr>
            <p:ph type="body" sz="quarter" idx="1"/>
          </p:nvPr>
        </p:nvSpPr>
        <p:spPr>
          <a:prstGeom prst="rect">
            <a:avLst/>
          </a:prstGeom>
        </p:spPr>
        <p:txBody>
          <a:bodyPr/>
          <a:lstStyle/>
          <a:p>
            <a:r>
              <a:t>HTML is the markup language of the Web.</a:t>
            </a:r>
          </a:p>
          <a:p>
            <a:r>
              <a:t>It is a language for describing the structure of a document.</a:t>
            </a:r>
          </a:p>
          <a:p>
            <a:endParaRPr/>
          </a:p>
          <a:p>
            <a:r>
              <a:t>And it does so by denoting the hierarchy of elements in the document.</a:t>
            </a:r>
          </a:p>
          <a:p>
            <a:endParaRPr/>
          </a:p>
          <a:p>
            <a:r>
              <a:t>On the right, we see an article from a newspaper and an electronic version of it.</a:t>
            </a:r>
          </a:p>
          <a:p>
            <a:r>
              <a:t>We can see that the article has a title, a subtitle, an image, and multiple paragraphs in it.</a:t>
            </a:r>
          </a:p>
          <a:p>
            <a:r>
              <a:t>These are all elements that can be found in html.</a:t>
            </a:r>
          </a:p>
          <a:p>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usual, we’ve used a minimum of styling.</a:t>
            </a:r>
          </a:p>
          <a:p>
            <a:endParaRPr lang="en-US" dirty="0"/>
          </a:p>
          <a:p>
            <a:r>
              <a:rPr lang="en-US" dirty="0"/>
              <a:t>&lt;Do a demo, including adding items and deleting from the middle of the list&gt;</a:t>
            </a:r>
          </a:p>
          <a:p>
            <a:endParaRPr lang="en-US" dirty="0"/>
          </a:p>
        </p:txBody>
      </p:sp>
    </p:spTree>
    <p:extLst>
      <p:ext uri="{BB962C8B-B14F-4D97-AF65-F5344CB8AC3E}">
        <p14:creationId xmlns:p14="http://schemas.microsoft.com/office/powerpoint/2010/main" val="2620710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our previous examples, our parent component had a fixed number of children (in our case, two)</a:t>
            </a:r>
          </a:p>
          <a:p>
            <a:r>
              <a:rPr lang="en-US" dirty="0"/>
              <a:t>But in the </a:t>
            </a:r>
            <a:r>
              <a:rPr lang="en-US" dirty="0" err="1"/>
              <a:t>todo</a:t>
            </a:r>
            <a:r>
              <a:rPr lang="en-US" dirty="0"/>
              <a:t> list, the parent has to display a component for each item.   We don’t know in advance how many there are, and the number may change dynamically, as we saw in the demo.</a:t>
            </a:r>
          </a:p>
          <a:p>
            <a:endParaRPr lang="en-US" dirty="0"/>
          </a:p>
          <a:p>
            <a:r>
              <a:rPr lang="en-US" dirty="0"/>
              <a:t>The solution to the problem is to use </a:t>
            </a:r>
            <a:r>
              <a:rPr lang="en-US" b="1" dirty="0"/>
              <a:t>map</a:t>
            </a:r>
            <a:r>
              <a:rPr lang="en-US" b="0" dirty="0"/>
              <a:t>.  Evaluating the map gives a nice list of components, which are here displayed vertically (since they are rows in a table).  </a:t>
            </a:r>
            <a:endParaRPr lang="en-US" dirty="0"/>
          </a:p>
        </p:txBody>
      </p:sp>
    </p:spTree>
    <p:extLst>
      <p:ext uri="{BB962C8B-B14F-4D97-AF65-F5344CB8AC3E}">
        <p14:creationId xmlns:p14="http://schemas.microsoft.com/office/powerpoint/2010/main" val="1994662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you use map to display a list of items, each item must have a property that uniquely identifies it, and it must be called </a:t>
            </a:r>
            <a:r>
              <a:rPr lang="en-US" b="1" dirty="0"/>
              <a:t>key.</a:t>
            </a:r>
          </a:p>
          <a:p>
            <a:endParaRPr lang="en-US" b="1" dirty="0"/>
          </a:p>
          <a:p>
            <a:r>
              <a:rPr lang="en-US" b="0" dirty="0"/>
              <a:t>Sometimes React will give you an error if you don’t pass a `key` attribute; sometimes it will just do strange wrong things.</a:t>
            </a:r>
          </a:p>
          <a:p>
            <a:endParaRPr lang="en-US" b="0" dirty="0"/>
          </a:p>
        </p:txBody>
      </p:sp>
    </p:spTree>
    <p:extLst>
      <p:ext uri="{BB962C8B-B14F-4D97-AF65-F5344CB8AC3E}">
        <p14:creationId xmlns:p14="http://schemas.microsoft.com/office/powerpoint/2010/main" val="41188828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we’ve given React a key that is unique across the map, but is not stable:  if we delete an element from the `items` array, all the elements after the deleted one will move up one position.</a:t>
            </a:r>
          </a:p>
          <a:p>
            <a:endParaRPr lang="en-US" dirty="0"/>
          </a:p>
          <a:p>
            <a:r>
              <a:rPr lang="en-US" dirty="0"/>
              <a:t>&lt;Demo: in </a:t>
            </a:r>
            <a:r>
              <a:rPr lang="en-US" dirty="0" err="1"/>
              <a:t>ToDoApp.tsx</a:t>
            </a:r>
            <a:r>
              <a:rPr lang="en-US" dirty="0"/>
              <a:t>, import </a:t>
            </a:r>
            <a:r>
              <a:rPr lang="en-US" dirty="0" err="1"/>
              <a:t>ToDoListDisplay</a:t>
            </a:r>
            <a:r>
              <a:rPr lang="en-US" dirty="0"/>
              <a:t> from </a:t>
            </a:r>
            <a:r>
              <a:rPr lang="en-US" dirty="0" err="1"/>
              <a:t>ToDoListDisplayBad.tsx</a:t>
            </a:r>
            <a:r>
              <a:rPr lang="en-US" dirty="0"/>
              <a:t> instead of from </a:t>
            </a:r>
            <a:r>
              <a:rPr lang="en-US" dirty="0" err="1"/>
              <a:t>ToDoListDisplay.tsx</a:t>
            </a:r>
            <a:r>
              <a:rPr lang="en-US" dirty="0"/>
              <a:t>;  add some items, then remove one from the middle.&gt;</a:t>
            </a:r>
          </a:p>
        </p:txBody>
      </p:sp>
    </p:spTree>
    <p:extLst>
      <p:ext uri="{BB962C8B-B14F-4D97-AF65-F5344CB8AC3E}">
        <p14:creationId xmlns:p14="http://schemas.microsoft.com/office/powerpoint/2010/main" val="24533651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Shape 323"/>
          <p:cNvSpPr>
            <a:spLocks noGrp="1" noRot="1" noChangeAspect="1"/>
          </p:cNvSpPr>
          <p:nvPr>
            <p:ph type="sldImg"/>
          </p:nvPr>
        </p:nvSpPr>
        <p:spPr>
          <a:xfrm>
            <a:off x="381000" y="685800"/>
            <a:ext cx="6096000" cy="3429000"/>
          </a:xfrm>
          <a:prstGeom prst="rect">
            <a:avLst/>
          </a:prstGeom>
        </p:spPr>
        <p:txBody>
          <a:bodyPr/>
          <a:lstStyle/>
          <a:p>
            <a:endParaRPr/>
          </a:p>
        </p:txBody>
      </p:sp>
      <p:sp>
        <p:nvSpPr>
          <p:cNvPr id="324" name="Shape 324"/>
          <p:cNvSpPr>
            <a:spLocks noGrp="1"/>
          </p:cNvSpPr>
          <p:nvPr>
            <p:ph type="body" sz="quarter" idx="1"/>
          </p:nvPr>
        </p:nvSpPr>
        <p:spPr>
          <a:prstGeom prst="rect">
            <a:avLst/>
          </a:prstGeom>
        </p:spPr>
        <p:txBody>
          <a:bodyPr/>
          <a:lstStyle/>
          <a:p>
            <a:r>
              <a:t>(Read slide)</a:t>
            </a:r>
          </a:p>
        </p:txBody>
      </p:sp>
    </p:spTree>
    <p:extLst>
      <p:ext uri="{BB962C8B-B14F-4D97-AF65-F5344CB8AC3E}">
        <p14:creationId xmlns:p14="http://schemas.microsoft.com/office/powerpoint/2010/main" val="28009191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08671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r>
              <a:t>HTML only gives us only static web apps. </a:t>
            </a:r>
          </a:p>
          <a:p>
            <a:r>
              <a:rPr dirty="0"/>
              <a:t>In order to build more complicated logic and add interactivity, we need to add JavaScript.</a:t>
            </a:r>
          </a:p>
          <a:p>
            <a:endParaRPr dirty="0"/>
          </a:p>
          <a:p>
            <a:r>
              <a:rPr dirty="0"/>
              <a:t>If we want to add much more complicated features a such as infinitely scrolling cats where the page automatically loads more data as we scroll, we would want something more than just JavaScript.</a:t>
            </a:r>
          </a:p>
          <a:p>
            <a:r>
              <a:rPr dirty="0"/>
              <a:t>We need something which brings repeatability and structure to JavaScript, which will make development easy.</a:t>
            </a:r>
          </a:p>
          <a:p>
            <a:r>
              <a:rPr dirty="0"/>
              <a:t>One framework for doing just that, is React, which we will look at in the further slides.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xfrm>
            <a:off x="381000" y="685800"/>
            <a:ext cx="6096000" cy="3429000"/>
          </a:xfrm>
          <a:prstGeom prst="rect">
            <a:avLst/>
          </a:prstGeom>
        </p:spPr>
        <p:txBody>
          <a:bodyPr/>
          <a:lstStyle/>
          <a:p>
            <a:endParaRPr/>
          </a:p>
        </p:txBody>
      </p:sp>
      <p:sp>
        <p:nvSpPr>
          <p:cNvPr id="142" name="Shape 142"/>
          <p:cNvSpPr>
            <a:spLocks noGrp="1"/>
          </p:cNvSpPr>
          <p:nvPr>
            <p:ph type="body" sz="quarter" idx="1"/>
          </p:nvPr>
        </p:nvSpPr>
        <p:spPr>
          <a:prstGeom prst="rect">
            <a:avLst/>
          </a:prstGeom>
        </p:spPr>
        <p:txBody>
          <a:bodyPr/>
          <a:lstStyle/>
          <a:p>
            <a:r>
              <a:rPr dirty="0"/>
              <a:t>Before jumping straight into React, let us </a:t>
            </a:r>
            <a:r>
              <a:rPr lang="en-US" dirty="0"/>
              <a:t>study</a:t>
            </a:r>
            <a:r>
              <a:rPr dirty="0"/>
              <a:t> some of the typical properties of web application </a:t>
            </a:r>
            <a:r>
              <a:rPr dirty="0" err="1"/>
              <a:t>Uis</a:t>
            </a:r>
            <a:r>
              <a:rPr dirty="0"/>
              <a:t>,</a:t>
            </a:r>
          </a:p>
          <a:p>
            <a:r>
              <a:rPr dirty="0"/>
              <a:t>Interactive web apps are made up of widgets.  A widget is an element with which a user interacts.</a:t>
            </a:r>
          </a:p>
          <a:p>
            <a:r>
              <a:rPr dirty="0"/>
              <a:t>It has visual representation, as well as logic.</a:t>
            </a:r>
            <a:endParaRPr lang="en-US" dirty="0"/>
          </a:p>
          <a:p>
            <a:endParaRPr lang="en-US" dirty="0"/>
          </a:p>
          <a:p>
            <a:r>
              <a:rPr lang="en-US" dirty="0"/>
              <a:t>A widget might appear multiple times on a single page, such as the like and comment widget for each image.</a:t>
            </a:r>
          </a:p>
          <a:p>
            <a:endParaRPr lang="en-US" dirty="0"/>
          </a:p>
          <a:p>
            <a:r>
              <a:rPr lang="en-US" dirty="0"/>
              <a:t>And any changes to the data should update the widget.</a:t>
            </a:r>
          </a:p>
          <a:p>
            <a:r>
              <a:rPr lang="en-US" dirty="0"/>
              <a:t>Such as new images or comments showing up in real time.</a:t>
            </a:r>
          </a:p>
          <a:p>
            <a:endParaRPr dirty="0"/>
          </a:p>
          <a:p>
            <a:r>
              <a:rPr dirty="0"/>
              <a:t>For example, Clicking on a like button executes some logic related to it. </a:t>
            </a:r>
          </a:p>
          <a:p>
            <a:r>
              <a:rPr dirty="0"/>
              <a:t>Logic and presentation of a widget are strongly coupled, but different widgets are loosely related.</a:t>
            </a:r>
          </a:p>
          <a:p>
            <a:endParaRPr dirty="0"/>
          </a:p>
          <a:p>
            <a:endParaRPr dirty="0"/>
          </a:p>
          <a:p>
            <a:r>
              <a:rPr dirty="0"/>
              <a:t>But how do we build such widgets?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xfrm>
            <a:off x="381000" y="685800"/>
            <a:ext cx="6096000" cy="3429000"/>
          </a:xfrm>
          <a:prstGeom prst="rect">
            <a:avLst/>
          </a:prstGeom>
        </p:spPr>
        <p:txBody>
          <a:bodyPr/>
          <a:lstStyle/>
          <a:p>
            <a:endParaRPr/>
          </a:p>
        </p:txBody>
      </p:sp>
      <p:sp>
        <p:nvSpPr>
          <p:cNvPr id="158" name="Shape 158"/>
          <p:cNvSpPr>
            <a:spLocks noGrp="1"/>
          </p:cNvSpPr>
          <p:nvPr>
            <p:ph type="body" sz="quarter" idx="1"/>
          </p:nvPr>
        </p:nvSpPr>
        <p:spPr>
          <a:prstGeom prst="rect">
            <a:avLst/>
          </a:prstGeom>
        </p:spPr>
        <p:txBody>
          <a:bodyPr/>
          <a:lstStyle/>
          <a:p>
            <a:r>
              <a:rPr dirty="0"/>
              <a:t>Components organize the logic and presentation into a single unit.</a:t>
            </a:r>
          </a:p>
          <a:p>
            <a:r>
              <a:rPr dirty="0"/>
              <a:t>This includes the state, and the logic necessary to update the state.</a:t>
            </a:r>
          </a:p>
          <a:p>
            <a:r>
              <a:rPr dirty="0"/>
              <a:t>And it also includes the presentation for rendering this state.</a:t>
            </a:r>
          </a:p>
          <a:p>
            <a:endParaRPr dirty="0"/>
          </a:p>
          <a:p>
            <a:r>
              <a:rPr dirty="0"/>
              <a:t>Components also synchronize the state with its presentation</a:t>
            </a:r>
            <a:r>
              <a:rPr lang="en-US" dirty="0"/>
              <a:t>, m</a:t>
            </a:r>
            <a:r>
              <a:rPr dirty="0"/>
              <a:t>eaning</a:t>
            </a:r>
            <a:r>
              <a:rPr lang="en-US" dirty="0"/>
              <a:t> that</a:t>
            </a:r>
            <a:r>
              <a:rPr dirty="0"/>
              <a:t> whenever the state changes, this updated html is rendered to the screen.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xfrm>
            <a:off x="381000" y="685800"/>
            <a:ext cx="6096000" cy="3429000"/>
          </a:xfrm>
          <a:prstGeom prst="rect">
            <a:avLst/>
          </a:prstGeom>
        </p:spPr>
        <p:txBody>
          <a:bodyPr/>
          <a:lstStyle/>
          <a:p>
            <a:endParaRPr/>
          </a:p>
        </p:txBody>
      </p:sp>
      <p:sp>
        <p:nvSpPr>
          <p:cNvPr id="165" name="Shape 165"/>
          <p:cNvSpPr>
            <a:spLocks noGrp="1"/>
          </p:cNvSpPr>
          <p:nvPr>
            <p:ph type="body" sz="quarter" idx="1"/>
          </p:nvPr>
        </p:nvSpPr>
        <p:spPr>
          <a:prstGeom prst="rect">
            <a:avLst/>
          </a:prstGeom>
        </p:spPr>
        <p:txBody>
          <a:bodyPr/>
          <a:lstStyle/>
          <a:p>
            <a:r>
              <a:t>Let's go a little deeper into components and understand the like button component in terms of the data and presentation it needs to manage.</a:t>
            </a:r>
          </a:p>
          <a:p>
            <a:r>
              <a:t>So, what does the like button keep track of?</a:t>
            </a:r>
          </a:p>
          <a:p>
            <a:r>
              <a:t>It tracks whether the post is liked or not,</a:t>
            </a:r>
          </a:p>
          <a:p>
            <a:r>
              <a:t>And it keeps track of what post it is associated with.</a:t>
            </a:r>
          </a:p>
          <a:p>
            <a:endParaRPr/>
          </a:p>
          <a:p>
            <a:r>
              <a:t>What logic does this button have?</a:t>
            </a:r>
          </a:p>
          <a:p>
            <a:r>
              <a:t>When the like status is changed, it sends an update to the server.</a:t>
            </a:r>
          </a:p>
          <a:p>
            <a:endParaRPr/>
          </a:p>
          <a:p>
            <a:r>
              <a:t>And how does it look?</a:t>
            </a:r>
          </a:p>
          <a:p>
            <a:r>
              <a:t>It is filled in if the post is liked and is hollow if not.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a:spLocks noGrp="1" noRot="1" noChangeAspect="1"/>
          </p:cNvSpPr>
          <p:nvPr>
            <p:ph type="sldImg"/>
          </p:nvPr>
        </p:nvSpPr>
        <p:spPr>
          <a:xfrm>
            <a:off x="381000" y="685800"/>
            <a:ext cx="6096000" cy="3429000"/>
          </a:xfrm>
          <a:prstGeom prst="rect">
            <a:avLst/>
          </a:prstGeom>
        </p:spPr>
        <p:txBody>
          <a:bodyPr/>
          <a:lstStyle/>
          <a:p>
            <a:endParaRPr/>
          </a:p>
        </p:txBody>
      </p:sp>
      <p:sp>
        <p:nvSpPr>
          <p:cNvPr id="170" name="Shape 170"/>
          <p:cNvSpPr>
            <a:spLocks noGrp="1"/>
          </p:cNvSpPr>
          <p:nvPr>
            <p:ph type="body" sz="quarter" idx="1"/>
          </p:nvPr>
        </p:nvSpPr>
        <p:spPr>
          <a:prstGeom prst="rect">
            <a:avLst/>
          </a:prstGeom>
        </p:spPr>
        <p:txBody>
          <a:bodyPr/>
          <a:lstStyle/>
          <a:p>
            <a:r>
              <a:t>There are a few design choices which need be made when building web applications.</a:t>
            </a:r>
          </a:p>
          <a:p>
            <a:r>
              <a:t>One such choice is where the template or component should be instantiated?</a:t>
            </a:r>
          </a:p>
          <a:p>
            <a:endParaRPr/>
          </a:p>
          <a:p>
            <a:r>
              <a:t>Some frameworks prefer to compile the templates on the server and then send the html to the browser.</a:t>
            </a:r>
          </a:p>
          <a:p>
            <a:r>
              <a:t>Such frameworks include JSP, cold fusion, PHP. This executes logic on the server.</a:t>
            </a:r>
          </a:p>
          <a:p>
            <a:endParaRPr/>
          </a:p>
          <a:p>
            <a:r>
              <a:t>Another approach could be to compile the html in the client’s browser and render the html.</a:t>
            </a:r>
          </a:p>
          <a:p>
            <a:r>
              <a:t>Some frameworks which do this are React, Angular, Ember, and many more.</a:t>
            </a:r>
          </a:p>
          <a:p>
            <a:r>
              <a:t>This executes logic in the browser and has lower latency.</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381000" y="685800"/>
            <a:ext cx="6096000" cy="3429000"/>
          </a:xfrm>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rPr dirty="0"/>
              <a:t>Another design choice is related to expressing logic</a:t>
            </a:r>
          </a:p>
          <a:p>
            <a:r>
              <a:rPr dirty="0"/>
              <a:t>Templates or components require conditional rendering.</a:t>
            </a:r>
          </a:p>
          <a:p>
            <a:r>
              <a:rPr dirty="0"/>
              <a:t>They may display some content only if the condition is true or might require loops to repeat the content.</a:t>
            </a:r>
          </a:p>
          <a:p>
            <a:endParaRPr dirty="0"/>
          </a:p>
          <a:p>
            <a:r>
              <a:rPr dirty="0"/>
              <a:t>How should this be expressed?</a:t>
            </a:r>
          </a:p>
          <a:p>
            <a:r>
              <a:rPr dirty="0"/>
              <a:t>We can either do this by embedding code in HTML or embedding HTML in code..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539260" y="763217"/>
            <a:ext cx="10814540" cy="1508928"/>
          </a:xfrm>
          <a:prstGeom prst="rect">
            <a:avLst/>
          </a:prstGeom>
        </p:spPr>
        <p:txBody>
          <a:bodyPr/>
          <a:lstStyle>
            <a:lvl1pPr>
              <a:defRPr sz="3200"/>
            </a:lvl1pPr>
          </a:lstStyle>
          <a:p>
            <a:r>
              <a:t>Title Text</a:t>
            </a:r>
          </a:p>
        </p:txBody>
      </p:sp>
      <p:sp>
        <p:nvSpPr>
          <p:cNvPr id="13" name="Body Level One…"/>
          <p:cNvSpPr txBox="1">
            <a:spLocks noGrp="1"/>
          </p:cNvSpPr>
          <p:nvPr>
            <p:ph type="body" sz="half" idx="1"/>
          </p:nvPr>
        </p:nvSpPr>
        <p:spPr>
          <a:xfrm>
            <a:off x="539260" y="2593592"/>
            <a:ext cx="10128740" cy="1655762"/>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539259" y="2411540"/>
            <a:ext cx="10814541"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838200" y="365125"/>
            <a:ext cx="10515600" cy="1325563"/>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535781" y="1562695"/>
            <a:ext cx="8786529" cy="4688086"/>
          </a:xfrm>
          <a:prstGeom prst="rect">
            <a:avLst/>
          </a:prstGeom>
        </p:spPr>
        <p:txBody>
          <a:bodyPr/>
          <a:lstStyle>
            <a:lvl1pPr marL="257165" indent="-257165"/>
            <a:lvl2pPr marL="557192" indent="-300026"/>
            <a:lvl3pPr marL="707206" indent="-257165"/>
            <a:lvl4pPr marL="900080" indent="-257165"/>
            <a:lvl5pPr marL="1092954" indent="-257165"/>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15467123" y="6418175"/>
            <a:ext cx="258625" cy="248306"/>
          </a:xfrm>
          <a:prstGeom prst="rect">
            <a:avLst/>
          </a:prstGeom>
        </p:spPr>
        <p:txBody>
          <a:bodyPr/>
          <a:lstStyle>
            <a:lvl1pPr defTabSz="547695"/>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838200" y="18254"/>
            <a:ext cx="10515600" cy="1325564"/>
          </a:xfrm>
          <a:prstGeom prst="rect">
            <a:avLst/>
          </a:prstGeom>
        </p:spPr>
        <p:txBody>
          <a:bodyPr/>
          <a:lstStyle>
            <a:lvl1pPr>
              <a:defRPr sz="3600"/>
            </a:lvl1pPr>
          </a:lstStyle>
          <a:p>
            <a:r>
              <a:rPr dirty="0"/>
              <a:t>Title Text</a:t>
            </a:r>
          </a:p>
        </p:txBody>
      </p:sp>
      <p:sp>
        <p:nvSpPr>
          <p:cNvPr id="23" name="Body Level One…"/>
          <p:cNvSpPr txBox="1">
            <a:spLocks noGrp="1"/>
          </p:cNvSpPr>
          <p:nvPr>
            <p:ph type="body" idx="1" hasCustomPrompt="1"/>
          </p:nvPr>
        </p:nvSpPr>
        <p:spPr>
          <a:xfrm>
            <a:off x="838200" y="1500159"/>
            <a:ext cx="7887346" cy="4351339"/>
          </a:xfrm>
          <a:prstGeom prst="rect">
            <a:avLst/>
          </a:prstGeom>
        </p:spPr>
        <p:txBody>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838200" y="1429058"/>
            <a:ext cx="10515600"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831850" y="1709738"/>
            <a:ext cx="10515600" cy="2852737"/>
          </a:xfrm>
          <a:prstGeom prst="rect">
            <a:avLst/>
          </a:prstGeom>
        </p:spPr>
        <p:txBody>
          <a:bodyPr/>
          <a:lstStyle/>
          <a:p>
            <a:r>
              <a:t>Title Text</a:t>
            </a:r>
          </a:p>
        </p:txBody>
      </p:sp>
      <p:sp>
        <p:nvSpPr>
          <p:cNvPr id="33"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831850" y="4562475"/>
            <a:ext cx="10521950" cy="0"/>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42" name="Title Text"/>
          <p:cNvSpPr txBox="1">
            <a:spLocks noGrp="1"/>
          </p:cNvSpPr>
          <p:nvPr>
            <p:ph type="title"/>
          </p:nvPr>
        </p:nvSpPr>
        <p:spPr>
          <a:xfrm>
            <a:off x="838200" y="365125"/>
            <a:ext cx="10515600" cy="1325563"/>
          </a:xfrm>
          <a:prstGeom prst="rect">
            <a:avLst/>
          </a:prstGeom>
        </p:spPr>
        <p:txBody>
          <a:bodyPr/>
          <a:lstStyle/>
          <a:p>
            <a:r>
              <a:t>Title Text</a:t>
            </a:r>
          </a:p>
        </p:txBody>
      </p:sp>
      <p:sp>
        <p:nvSpPr>
          <p:cNvPr id="43"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5" name="Straight Connector 8"/>
          <p:cNvSpPr/>
          <p:nvPr/>
        </p:nvSpPr>
        <p:spPr>
          <a:xfrm>
            <a:off x="838200" y="1690688"/>
            <a:ext cx="10515600"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53"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6172200" y="1681163"/>
            <a:ext cx="5183188" cy="823913"/>
          </a:xfrm>
          <a:prstGeom prst="rect">
            <a:avLst/>
          </a:prstGeom>
        </p:spPr>
        <p:txBody>
          <a:bodyPr anchor="b"/>
          <a:lstStyle/>
          <a:p>
            <a:pPr marL="0" indent="0">
              <a:buSzTx/>
              <a:buFontTx/>
              <a:buNone/>
              <a:defRPr sz="24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normAutofit/>
          </a:bodyPr>
          <a:lstStyle>
            <a:lvl1pPr>
              <a:defRPr sz="3600"/>
            </a:lvl1pPr>
          </a:lstStyle>
          <a:p>
            <a:r>
              <a:rPr dirty="0"/>
              <a:t>Title Text</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839787" y="457200"/>
            <a:ext cx="3932239" cy="1600200"/>
          </a:xfrm>
          <a:prstGeom prst="rect">
            <a:avLst/>
          </a:prstGeom>
        </p:spPr>
        <p:txBody>
          <a:bodyPr/>
          <a:lstStyle>
            <a:lvl1pPr>
              <a:defRPr sz="3200"/>
            </a:lvl1pPr>
          </a:lstStyle>
          <a:p>
            <a:r>
              <a:t>Title Text</a:t>
            </a:r>
          </a:p>
        </p:txBody>
      </p:sp>
      <p:sp>
        <p:nvSpPr>
          <p:cNvPr id="78"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839787" y="457200"/>
            <a:ext cx="3932239" cy="1600200"/>
          </a:xfrm>
          <a:prstGeom prst="rect">
            <a:avLst/>
          </a:prstGeom>
        </p:spPr>
        <p:txBody>
          <a:bodyPr/>
          <a:lstStyle>
            <a:lvl1pPr>
              <a:defRPr sz="3200"/>
            </a:lvl1pPr>
          </a:lstStyle>
          <a:p>
            <a:r>
              <a:t>Title Text</a:t>
            </a:r>
          </a:p>
        </p:txBody>
      </p:sp>
      <p:sp>
        <p:nvSpPr>
          <p:cNvPr id="88"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89"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838200" y="365125"/>
            <a:ext cx="10515600" cy="1325563"/>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15467123" y="6418175"/>
            <a:ext cx="258625" cy="248306"/>
          </a:xfrm>
          <a:prstGeom prst="rect">
            <a:avLst/>
          </a:prstGeom>
        </p:spPr>
        <p:txBody>
          <a:bodyPr/>
          <a:lstStyle>
            <a:lvl1pPr defTabSz="547695"/>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0"/>
            <a:ext cx="10515600"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b">
            <a:normAutofit/>
          </a:bodyPr>
          <a:lstStyle/>
          <a:p>
            <a:r>
              <a:t>Title Text</a:t>
            </a:r>
          </a:p>
        </p:txBody>
      </p:sp>
      <p:sp>
        <p:nvSpPr>
          <p:cNvPr id="3" name="Slide Number"/>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dirty="0"/>
          </a:p>
        </p:txBody>
      </p:sp>
      <p:sp>
        <p:nvSpPr>
          <p:cNvPr id="4" name="Straight Connector 6"/>
          <p:cNvSpPr/>
          <p:nvPr/>
        </p:nvSpPr>
        <p:spPr>
          <a:xfrm>
            <a:off x="838200" y="1325562"/>
            <a:ext cx="10515600" cy="1"/>
          </a:xfrm>
          <a:prstGeom prst="line">
            <a:avLst/>
          </a:prstGeom>
          <a:ln w="6350">
            <a:solidFill>
              <a:schemeClr val="accent1"/>
            </a:solidFill>
            <a:miter/>
          </a:ln>
        </p:spPr>
        <p:txBody>
          <a:bodyPr lIns="45719" rIns="45719"/>
          <a:lstStyle/>
          <a:p>
            <a:endParaRPr/>
          </a:p>
        </p:txBody>
      </p:sp>
      <p:sp>
        <p:nvSpPr>
          <p:cNvPr id="5"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Lst>
  <p:transition spd="med"/>
  <p:hf hdr="0" ftr="0" dt="0"/>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reactjs.or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developer.mozilla.org/en-US/docs/Web/API/console"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itle 1"/>
          <p:cNvSpPr txBox="1">
            <a:spLocks noGrp="1"/>
          </p:cNvSpPr>
          <p:nvPr>
            <p:ph type="ctrTitle"/>
          </p:nvPr>
        </p:nvSpPr>
        <p:spPr>
          <a:xfrm>
            <a:off x="539259" y="763217"/>
            <a:ext cx="10814541" cy="1508928"/>
          </a:xfrm>
          <a:prstGeom prst="rect">
            <a:avLst/>
          </a:prstGeom>
        </p:spPr>
        <p:txBody>
          <a:bodyPr/>
          <a:lstStyle/>
          <a:p>
            <a:r>
              <a:t>CS 4530: Fundamentals of Software Engineering</a:t>
            </a:r>
            <a:br/>
            <a:r>
              <a:t>Module 7: React</a:t>
            </a:r>
          </a:p>
        </p:txBody>
      </p:sp>
      <p:sp>
        <p:nvSpPr>
          <p:cNvPr id="117" name="Subtitle 7"/>
          <p:cNvSpPr txBox="1">
            <a:spLocks noGrp="1"/>
          </p:cNvSpPr>
          <p:nvPr>
            <p:ph type="subTitle" sz="half" idx="1"/>
          </p:nvPr>
        </p:nvSpPr>
        <p:spPr>
          <a:xfrm>
            <a:off x="539260" y="2593592"/>
            <a:ext cx="10128740" cy="1655762"/>
          </a:xfrm>
          <a:prstGeom prst="rect">
            <a:avLst/>
          </a:prstGeom>
        </p:spPr>
        <p:txBody>
          <a:bodyPr/>
          <a:lstStyle/>
          <a:p>
            <a:pPr>
              <a:lnSpc>
                <a:spcPct val="100000"/>
              </a:lnSpc>
            </a:pPr>
            <a:r>
              <a:rPr lang="en-US" sz="2800" dirty="0"/>
              <a:t>Adeel </a:t>
            </a:r>
            <a:r>
              <a:rPr lang="en-US" sz="2800" dirty="0" err="1"/>
              <a:t>Bhutta</a:t>
            </a:r>
            <a:r>
              <a:rPr lang="en-US" sz="2800" dirty="0"/>
              <a:t> and Mitch Wand</a:t>
            </a:r>
          </a:p>
          <a:p>
            <a:pPr>
              <a:lnSpc>
                <a:spcPct val="100000"/>
              </a:lnSpc>
            </a:pPr>
            <a:r>
              <a:rPr lang="en-US" sz="2800" dirty="0"/>
              <a:t>Khoury College of Computer Sciences</a:t>
            </a:r>
          </a:p>
          <a:p>
            <a:endParaRPr lang="en-US" sz="2800" dirty="0"/>
          </a:p>
        </p:txBody>
      </p:sp>
      <p:sp>
        <p:nvSpPr>
          <p:cNvPr id="118" name="Slide Number Placeholder 3"/>
          <p:cNvSpPr txBox="1">
            <a:spLocks noGrp="1"/>
          </p:cNvSpPr>
          <p:nvPr>
            <p:ph type="sldNum" sz="quarter" idx="2"/>
          </p:nvPr>
        </p:nvSpPr>
        <p:spPr>
          <a:xfrm>
            <a:off x="11172418" y="6414760"/>
            <a:ext cx="181383"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sp>
        <p:nvSpPr>
          <p:cNvPr id="119" name="Rectangle 2"/>
          <p:cNvSpPr txBox="1"/>
          <p:nvPr/>
        </p:nvSpPr>
        <p:spPr>
          <a:xfrm>
            <a:off x="584979" y="5710018"/>
            <a:ext cx="6004561"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a:solidFill>
                  <a:srgbClr val="5C5962"/>
                </a:solidFill>
              </a:defRPr>
            </a:pPr>
            <a:r>
              <a:rPr dirty="0"/>
              <a:t>© 202</a:t>
            </a:r>
            <a:r>
              <a:rPr lang="en-US" dirty="0"/>
              <a:t>3</a:t>
            </a:r>
            <a:r>
              <a:rPr dirty="0"/>
              <a:t> Released under the </a:t>
            </a:r>
            <a:r>
              <a:rPr u="sng" dirty="0">
                <a:solidFill>
                  <a:srgbClr val="0563C1"/>
                </a:solidFill>
                <a:uFill>
                  <a:solidFill>
                    <a:srgbClr val="0563C1"/>
                  </a:solidFill>
                </a:uFill>
                <a:hlinkClick r:id="rId3"/>
              </a:rPr>
              <a:t>CC BY-SA</a:t>
            </a:r>
            <a:r>
              <a:rPr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Title 1"/>
          <p:cNvSpPr txBox="1">
            <a:spLocks noGrp="1"/>
          </p:cNvSpPr>
          <p:nvPr>
            <p:ph type="title"/>
          </p:nvPr>
        </p:nvSpPr>
        <p:spPr>
          <a:prstGeom prst="rect">
            <a:avLst/>
          </a:prstGeom>
        </p:spPr>
        <p:txBody>
          <a:bodyPr/>
          <a:lstStyle/>
          <a:p>
            <a:r>
              <a:t>Embedding Code in HTML</a:t>
            </a:r>
          </a:p>
        </p:txBody>
      </p:sp>
      <p:sp>
        <p:nvSpPr>
          <p:cNvPr id="178" name="Content Placeholder 2"/>
          <p:cNvSpPr txBox="1">
            <a:spLocks noGrp="1"/>
          </p:cNvSpPr>
          <p:nvPr>
            <p:ph type="body" sz="half" idx="1"/>
          </p:nvPr>
        </p:nvSpPr>
        <p:spPr>
          <a:prstGeom prst="rect">
            <a:avLst/>
          </a:prstGeom>
        </p:spPr>
        <p:txBody>
          <a:bodyPr/>
          <a:lstStyle/>
          <a:p>
            <a:r>
              <a:t>Template takes the form of an HTML file, with extensions</a:t>
            </a:r>
          </a:p>
          <a:p>
            <a:pPr marL="685800" lvl="1" indent="-228600">
              <a:spcBef>
                <a:spcPts val="500"/>
              </a:spcBef>
              <a:defRPr sz="2400"/>
            </a:pPr>
            <a:r>
              <a:t>Popular for server-side frameworks</a:t>
            </a:r>
          </a:p>
          <a:p>
            <a:pPr marL="685800" lvl="1" indent="-228600">
              <a:spcBef>
                <a:spcPts val="500"/>
              </a:spcBef>
              <a:defRPr sz="2400"/>
            </a:pPr>
            <a:r>
              <a:t>Uses another language (e.g., Java, C) or custom language to express logic</a:t>
            </a:r>
          </a:p>
          <a:p>
            <a:pPr marL="685800" lvl="1" indent="-228600">
              <a:spcBef>
                <a:spcPts val="500"/>
              </a:spcBef>
              <a:defRPr sz="2400"/>
            </a:pPr>
            <a:r>
              <a:t>Found in frameworks such as PHP, Angular, ColdFusion, ASP (NOT React)</a:t>
            </a:r>
          </a:p>
          <a:p>
            <a:pPr marL="685800" lvl="1" indent="-228600">
              <a:spcBef>
                <a:spcPts val="500"/>
              </a:spcBef>
              <a:defRPr sz="2400"/>
            </a:pPr>
            <a:r>
              <a:t>Can’t type check anything</a:t>
            </a:r>
          </a:p>
        </p:txBody>
      </p:sp>
      <p:pic>
        <p:nvPicPr>
          <p:cNvPr id="179" name="Image" descr="Image"/>
          <p:cNvPicPr>
            <a:picLocks noChangeAspect="1"/>
          </p:cNvPicPr>
          <p:nvPr/>
        </p:nvPicPr>
        <p:blipFill>
          <a:blip r:embed="rId3"/>
          <a:stretch>
            <a:fillRect/>
          </a:stretch>
        </p:blipFill>
        <p:spPr>
          <a:xfrm>
            <a:off x="6262006" y="1977296"/>
            <a:ext cx="5091794" cy="2903407"/>
          </a:xfrm>
          <a:prstGeom prst="rect">
            <a:avLst/>
          </a:prstGeom>
          <a:ln w="12700">
            <a:miter lim="400000"/>
          </a:ln>
        </p:spPr>
      </p:pic>
      <p:sp>
        <p:nvSpPr>
          <p:cNvPr id="2" name="Slide Number Placeholder 1">
            <a:extLst>
              <a:ext uri="{FF2B5EF4-FFF2-40B4-BE49-F238E27FC236}">
                <a16:creationId xmlns:a16="http://schemas.microsoft.com/office/drawing/2014/main" id="{DDA082E8-3156-6554-03E6-B786249CA4C8}"/>
              </a:ext>
            </a:extLst>
          </p:cNvPr>
          <p:cNvSpPr>
            <a:spLocks noGrp="1"/>
          </p:cNvSpPr>
          <p:nvPr>
            <p:ph type="sldNum" sz="quarter" idx="2"/>
          </p:nvPr>
        </p:nvSpPr>
        <p:spPr/>
        <p:txBody>
          <a:bodyPr/>
          <a:lstStyle/>
          <a:p>
            <a:fld id="{86CB4B4D-7CA3-9044-876B-883B54F8677D}" type="slidenum">
              <a:rPr lang="en-US" smtClean="0"/>
              <a:t>10</a:t>
            </a:fld>
            <a:endParaRPr lang="en-US"/>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Title 1"/>
          <p:cNvSpPr txBox="1">
            <a:spLocks noGrp="1"/>
          </p:cNvSpPr>
          <p:nvPr>
            <p:ph type="title"/>
          </p:nvPr>
        </p:nvSpPr>
        <p:spPr>
          <a:prstGeom prst="rect">
            <a:avLst/>
          </a:prstGeom>
        </p:spPr>
        <p:txBody>
          <a:bodyPr/>
          <a:lstStyle/>
          <a:p>
            <a:pPr defTabSz="877823">
              <a:defRPr sz="4224"/>
            </a:pPr>
            <a:r>
              <a:t>Embedding HTML in TypeScript</a:t>
            </a:r>
            <a:br/>
            <a:r>
              <a:t>Aka JSX or TSX</a:t>
            </a:r>
          </a:p>
        </p:txBody>
      </p:sp>
      <p:sp>
        <p:nvSpPr>
          <p:cNvPr id="184" name="Content Placeholder 2"/>
          <p:cNvSpPr txBox="1">
            <a:spLocks noGrp="1"/>
          </p:cNvSpPr>
          <p:nvPr>
            <p:ph type="body" sz="half" idx="1"/>
          </p:nvPr>
        </p:nvSpPr>
        <p:spPr>
          <a:prstGeom prst="rect">
            <a:avLst/>
          </a:prstGeom>
        </p:spPr>
        <p:txBody>
          <a:bodyPr/>
          <a:lstStyle/>
          <a:p>
            <a:pPr>
              <a:lnSpc>
                <a:spcPct val="72000"/>
              </a:lnSpc>
              <a:defRPr sz="2500"/>
            </a:pPr>
            <a:r>
              <a:t>How do you embed HTML in TypeScript and get syntax checking?</a:t>
            </a:r>
          </a:p>
          <a:p>
            <a:pPr>
              <a:lnSpc>
                <a:spcPct val="72000"/>
              </a:lnSpc>
              <a:defRPr sz="2500"/>
            </a:pPr>
            <a:r>
              <a:t>Idea: extend the language: JSX, TSX</a:t>
            </a:r>
          </a:p>
          <a:p>
            <a:pPr marL="685800" lvl="1" indent="-228600">
              <a:lnSpc>
                <a:spcPct val="72000"/>
              </a:lnSpc>
              <a:spcBef>
                <a:spcPts val="500"/>
              </a:spcBef>
              <a:defRPr sz="2200"/>
            </a:pPr>
            <a:r>
              <a:t>JavaScript (or TypeScript) language, with additional feature that expressions may be HTML</a:t>
            </a:r>
          </a:p>
          <a:p>
            <a:pPr>
              <a:lnSpc>
                <a:spcPct val="72000"/>
              </a:lnSpc>
              <a:defRPr sz="2500"/>
            </a:pPr>
            <a:r>
              <a:t>It’s a new language</a:t>
            </a:r>
          </a:p>
          <a:p>
            <a:pPr marL="685800" lvl="1" indent="-228600">
              <a:lnSpc>
                <a:spcPct val="72000"/>
              </a:lnSpc>
              <a:spcBef>
                <a:spcPts val="500"/>
              </a:spcBef>
              <a:defRPr sz="2200"/>
            </a:pPr>
            <a:r>
              <a:t>Browsers do not natively run JSX (or TypeScript)</a:t>
            </a:r>
          </a:p>
          <a:p>
            <a:pPr marL="685800" lvl="1" indent="-228600">
              <a:lnSpc>
                <a:spcPct val="72000"/>
              </a:lnSpc>
              <a:spcBef>
                <a:spcPts val="500"/>
              </a:spcBef>
              <a:defRPr sz="2200"/>
            </a:pPr>
            <a:r>
              <a:t>We use build tools that compile everything into JavaScript</a:t>
            </a:r>
          </a:p>
        </p:txBody>
      </p:sp>
      <p:pic>
        <p:nvPicPr>
          <p:cNvPr id="185" name="Picture 4" descr="Picture 4"/>
          <p:cNvPicPr>
            <a:picLocks noChangeAspect="1"/>
          </p:cNvPicPr>
          <p:nvPr/>
        </p:nvPicPr>
        <p:blipFill>
          <a:blip r:embed="rId3"/>
          <a:stretch>
            <a:fillRect/>
          </a:stretch>
        </p:blipFill>
        <p:spPr>
          <a:xfrm>
            <a:off x="6518896" y="1825625"/>
            <a:ext cx="5186155" cy="3738563"/>
          </a:xfrm>
          <a:prstGeom prst="rect">
            <a:avLst/>
          </a:prstGeom>
          <a:ln w="12700">
            <a:miter lim="400000"/>
          </a:ln>
        </p:spPr>
      </p:pic>
      <p:sp>
        <p:nvSpPr>
          <p:cNvPr id="2" name="Slide Number Placeholder 1">
            <a:extLst>
              <a:ext uri="{FF2B5EF4-FFF2-40B4-BE49-F238E27FC236}">
                <a16:creationId xmlns:a16="http://schemas.microsoft.com/office/drawing/2014/main" id="{7D0C5DAC-36B8-1716-7307-F66447068D57}"/>
              </a:ext>
            </a:extLst>
          </p:cNvPr>
          <p:cNvSpPr>
            <a:spLocks noGrp="1"/>
          </p:cNvSpPr>
          <p:nvPr>
            <p:ph type="sldNum" sz="quarter" idx="2"/>
          </p:nvPr>
        </p:nvSpPr>
        <p:spPr/>
        <p:txBody>
          <a:bodyPr/>
          <a:lstStyle/>
          <a:p>
            <a:fld id="{86CB4B4D-7CA3-9044-876B-883B54F8677D}" type="slidenum">
              <a:rPr lang="en-US" smtClean="0"/>
              <a:t>11</a:t>
            </a:fld>
            <a:endParaRPr lang="en-US"/>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itle 1"/>
          <p:cNvSpPr txBox="1">
            <a:spLocks noGrp="1"/>
          </p:cNvSpPr>
          <p:nvPr>
            <p:ph type="title"/>
          </p:nvPr>
        </p:nvSpPr>
        <p:spPr>
          <a:xfrm>
            <a:off x="838200" y="18255"/>
            <a:ext cx="10515600" cy="1325563"/>
          </a:xfrm>
          <a:prstGeom prst="rect">
            <a:avLst/>
          </a:prstGeom>
        </p:spPr>
        <p:txBody>
          <a:bodyPr/>
          <a:lstStyle/>
          <a:p>
            <a:r>
              <a:rPr lang="en-US" dirty="0"/>
              <a:t>JSX/TSX </a:t>
            </a:r>
            <a:r>
              <a:rPr dirty="0"/>
              <a:t>Embed</a:t>
            </a:r>
            <a:r>
              <a:rPr lang="en-US" dirty="0"/>
              <a:t>s</a:t>
            </a:r>
            <a:r>
              <a:rPr dirty="0"/>
              <a:t> HTML in TypeScript</a:t>
            </a:r>
          </a:p>
        </p:txBody>
      </p:sp>
      <p:sp>
        <p:nvSpPr>
          <p:cNvPr id="204" name="Content Placeholder 2"/>
          <p:cNvSpPr txBox="1">
            <a:spLocks noGrp="1"/>
          </p:cNvSpPr>
          <p:nvPr>
            <p:ph type="body" idx="1"/>
          </p:nvPr>
        </p:nvSpPr>
        <p:spPr>
          <a:xfrm>
            <a:off x="838200" y="1500160"/>
            <a:ext cx="7887345" cy="4351338"/>
          </a:xfrm>
          <a:prstGeom prst="rect">
            <a:avLst/>
          </a:prstGeom>
        </p:spPr>
        <p:txBody>
          <a:bodyPr>
            <a:normAutofit lnSpcReduction="10000"/>
          </a:bodyPr>
          <a:lstStyle/>
          <a:p>
            <a:pPr marL="210311" indent="-210311" defTabSz="841247">
              <a:spcBef>
                <a:spcPts val="900"/>
              </a:spcBef>
              <a:defRPr sz="2576"/>
            </a:pPr>
            <a:r>
              <a:rPr lang="en-US" dirty="0"/>
              <a:t>Example:</a:t>
            </a:r>
            <a:endParaRPr dirty="0"/>
          </a:p>
          <a:p>
            <a:pPr marL="210311" indent="-210311" defTabSz="841247">
              <a:spcBef>
                <a:spcPts val="900"/>
              </a:spcBef>
              <a:defRPr sz="2576"/>
            </a:pPr>
            <a:endParaRPr lang="en-US" dirty="0"/>
          </a:p>
          <a:p>
            <a:pPr marL="210311" indent="-210311" defTabSz="841247">
              <a:spcBef>
                <a:spcPts val="900"/>
              </a:spcBef>
              <a:defRPr sz="2576"/>
            </a:pPr>
            <a:r>
              <a:rPr dirty="0"/>
              <a:t>HTML embedded in TypeScript</a:t>
            </a:r>
          </a:p>
          <a:p>
            <a:pPr marL="630936" lvl="1" indent="-210311" defTabSz="841247">
              <a:spcBef>
                <a:spcPts val="400"/>
              </a:spcBef>
              <a:defRPr sz="2208"/>
            </a:pPr>
            <a:r>
              <a:rPr dirty="0"/>
              <a:t>HTML can be used as an expression</a:t>
            </a:r>
          </a:p>
          <a:p>
            <a:pPr marL="630936" lvl="1" indent="-210311" defTabSz="841247">
              <a:spcBef>
                <a:spcPts val="400"/>
              </a:spcBef>
              <a:defRPr sz="2208"/>
            </a:pPr>
            <a:r>
              <a:rPr dirty="0"/>
              <a:t>HTML is checked for correct syntax</a:t>
            </a:r>
          </a:p>
          <a:p>
            <a:pPr marL="210311" indent="-210311" defTabSz="841247">
              <a:spcBef>
                <a:spcPts val="900"/>
              </a:spcBef>
              <a:defRPr sz="2576"/>
            </a:pPr>
            <a:r>
              <a:rPr dirty="0"/>
              <a:t>Can use </a:t>
            </a:r>
            <a:r>
              <a:rPr dirty="0">
                <a:solidFill>
                  <a:srgbClr val="FF0000"/>
                </a:solidFill>
              </a:rPr>
              <a:t>{ expr } </a:t>
            </a:r>
            <a:r>
              <a:rPr dirty="0"/>
              <a:t>to evaluate an expression and return a value</a:t>
            </a:r>
          </a:p>
          <a:p>
            <a:pPr marL="630936" lvl="1" indent="-210311" defTabSz="841247">
              <a:spcBef>
                <a:spcPts val="400"/>
              </a:spcBef>
              <a:defRPr sz="2208"/>
            </a:pPr>
            <a:r>
              <a:rPr dirty="0"/>
              <a:t>e.g., { 5 + 2 }, { foo() } </a:t>
            </a:r>
          </a:p>
          <a:p>
            <a:pPr marL="210311" indent="-210311" defTabSz="841247">
              <a:spcBef>
                <a:spcPts val="900"/>
              </a:spcBef>
              <a:defRPr sz="2576"/>
            </a:pPr>
            <a:r>
              <a:rPr dirty="0"/>
              <a:t>To wrap on multiple lines, wrap the TSX</a:t>
            </a:r>
            <a:r>
              <a:rPr lang="en-US" dirty="0"/>
              <a:t>/JSX</a:t>
            </a:r>
            <a:r>
              <a:rPr dirty="0"/>
              <a:t> in parentheses</a:t>
            </a:r>
            <a:r>
              <a:rPr lang="en-US" dirty="0"/>
              <a:t>  (…)</a:t>
            </a:r>
            <a:endParaRPr dirty="0"/>
          </a:p>
          <a:p>
            <a:pPr marL="210311" indent="-210311" defTabSz="841247">
              <a:spcBef>
                <a:spcPts val="900"/>
              </a:spcBef>
              <a:defRPr sz="2576"/>
            </a:pPr>
            <a:r>
              <a:rPr lang="en-US" dirty="0"/>
              <a:t>Value</a:t>
            </a:r>
            <a:r>
              <a:rPr dirty="0"/>
              <a:t> of expression is </a:t>
            </a:r>
            <a:r>
              <a:rPr lang="en-US" dirty="0"/>
              <a:t>a piece of </a:t>
            </a:r>
            <a:r>
              <a:rPr dirty="0"/>
              <a:t>HTML</a:t>
            </a:r>
          </a:p>
        </p:txBody>
      </p:sp>
      <p:sp>
        <p:nvSpPr>
          <p:cNvPr id="205" name="return &lt;div&gt;Hello {this.props.name}&lt;/div&gt;;"/>
          <p:cNvSpPr txBox="1"/>
          <p:nvPr/>
        </p:nvSpPr>
        <p:spPr>
          <a:xfrm>
            <a:off x="2463051" y="1990725"/>
            <a:ext cx="6972804" cy="43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457200">
              <a:tabLst>
                <a:tab pos="342900" algn="l"/>
              </a:tabLst>
              <a:defRPr sz="2300">
                <a:solidFill>
                  <a:srgbClr val="BB2CA2"/>
                </a:solidFill>
                <a:latin typeface="Menlo Regular"/>
                <a:ea typeface="Menlo Regular"/>
                <a:cs typeface="Menlo Regular"/>
                <a:sym typeface="Menlo Regular"/>
              </a:defRPr>
            </a:pPr>
            <a:r>
              <a:rPr dirty="0"/>
              <a:t>return</a:t>
            </a:r>
            <a:r>
              <a:rPr dirty="0">
                <a:solidFill>
                  <a:srgbClr val="000000"/>
                </a:solidFill>
              </a:rPr>
              <a:t> &lt;div&gt;Hello {</a:t>
            </a:r>
            <a:r>
              <a:rPr dirty="0" err="1">
                <a:solidFill>
                  <a:srgbClr val="000000"/>
                </a:solidFill>
              </a:rPr>
              <a:t>someVariable</a:t>
            </a:r>
            <a:r>
              <a:rPr dirty="0">
                <a:solidFill>
                  <a:srgbClr val="000000"/>
                </a:solidFill>
              </a:rPr>
              <a:t>}&lt;/div&gt;;</a:t>
            </a:r>
          </a:p>
        </p:txBody>
      </p:sp>
      <p:sp>
        <p:nvSpPr>
          <p:cNvPr id="2" name="Slide Number Placeholder 1">
            <a:extLst>
              <a:ext uri="{FF2B5EF4-FFF2-40B4-BE49-F238E27FC236}">
                <a16:creationId xmlns:a16="http://schemas.microsoft.com/office/drawing/2014/main" id="{731AC8C3-4463-3F40-4BD5-CBB1834E93C7}"/>
              </a:ext>
            </a:extLst>
          </p:cNvPr>
          <p:cNvSpPr>
            <a:spLocks noGrp="1"/>
          </p:cNvSpPr>
          <p:nvPr>
            <p:ph type="sldNum" sz="quarter" idx="2"/>
          </p:nvPr>
        </p:nvSpPr>
        <p:spPr/>
        <p:txBody>
          <a:bodyPr/>
          <a:lstStyle/>
          <a:p>
            <a:fld id="{86CB4B4D-7CA3-9044-876B-883B54F8677D}" type="slidenum">
              <a:rPr lang="en-US" smtClean="0"/>
              <a:t>12</a:t>
            </a:fld>
            <a:endParaRPr lang="en-US"/>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itle 1"/>
          <p:cNvSpPr txBox="1">
            <a:spLocks noGrp="1"/>
          </p:cNvSpPr>
          <p:nvPr>
            <p:ph type="title"/>
          </p:nvPr>
        </p:nvSpPr>
        <p:spPr>
          <a:xfrm>
            <a:off x="838200" y="18255"/>
            <a:ext cx="10515600" cy="1325563"/>
          </a:xfrm>
          <a:prstGeom prst="rect">
            <a:avLst/>
          </a:prstGeom>
        </p:spPr>
        <p:txBody>
          <a:bodyPr/>
          <a:lstStyle/>
          <a:p>
            <a:r>
              <a:rPr dirty="0"/>
              <a:t>React</a:t>
            </a:r>
            <a:r>
              <a:rPr lang="en-US" dirty="0"/>
              <a:t> is a</a:t>
            </a:r>
            <a:r>
              <a:rPr dirty="0"/>
              <a:t> Framework for Components</a:t>
            </a:r>
          </a:p>
        </p:txBody>
      </p:sp>
      <p:sp>
        <p:nvSpPr>
          <p:cNvPr id="190" name="Content Placeholder 2"/>
          <p:cNvSpPr txBox="1">
            <a:spLocks noGrp="1"/>
          </p:cNvSpPr>
          <p:nvPr>
            <p:ph type="body" idx="1"/>
          </p:nvPr>
        </p:nvSpPr>
        <p:spPr>
          <a:xfrm>
            <a:off x="838200" y="1500160"/>
            <a:ext cx="9084276" cy="4351338"/>
          </a:xfrm>
          <a:prstGeom prst="rect">
            <a:avLst/>
          </a:prstGeom>
        </p:spPr>
        <p:txBody>
          <a:bodyPr>
            <a:normAutofit lnSpcReduction="10000"/>
          </a:bodyPr>
          <a:lstStyle/>
          <a:p>
            <a:r>
              <a:rPr dirty="0"/>
              <a:t>Created by Facebook</a:t>
            </a:r>
          </a:p>
          <a:p>
            <a:r>
              <a:rPr dirty="0"/>
              <a:t>Powerful abstractions for describing UI components</a:t>
            </a:r>
          </a:p>
          <a:p>
            <a:r>
              <a:rPr dirty="0"/>
              <a:t>Official documentation &amp; tutorials: </a:t>
            </a:r>
            <a:r>
              <a:rPr u="sng" dirty="0">
                <a:solidFill>
                  <a:srgbClr val="0563C1"/>
                </a:solidFill>
                <a:uFill>
                  <a:solidFill>
                    <a:srgbClr val="0563C1"/>
                  </a:solidFill>
                </a:uFill>
                <a:hlinkClick r:id="rId3"/>
              </a:rPr>
              <a:t>https://reactjs.org/</a:t>
            </a:r>
            <a:r>
              <a:rPr dirty="0"/>
              <a:t> </a:t>
            </a:r>
            <a:endParaRPr lang="en-US" dirty="0"/>
          </a:p>
          <a:p>
            <a:r>
              <a:rPr lang="en-US" dirty="0"/>
              <a:t>Components are constructed in the browser (“front-end”)</a:t>
            </a:r>
            <a:endParaRPr dirty="0"/>
          </a:p>
          <a:p>
            <a:r>
              <a:rPr dirty="0"/>
              <a:t>Key concepts:</a:t>
            </a:r>
          </a:p>
          <a:p>
            <a:pPr marL="685800" lvl="1" indent="-228600">
              <a:spcBef>
                <a:spcPts val="500"/>
              </a:spcBef>
              <a:defRPr sz="2400"/>
            </a:pPr>
            <a:r>
              <a:rPr dirty="0"/>
              <a:t>Embed HTML in TypeScript</a:t>
            </a:r>
          </a:p>
          <a:p>
            <a:pPr marL="685800" lvl="1" indent="-228600">
              <a:spcBef>
                <a:spcPts val="500"/>
              </a:spcBef>
              <a:defRPr sz="2400"/>
            </a:pPr>
            <a:r>
              <a:rPr dirty="0"/>
              <a:t>Track application “state”</a:t>
            </a:r>
          </a:p>
          <a:p>
            <a:pPr marL="685800" lvl="1" indent="-228600">
              <a:spcBef>
                <a:spcPts val="500"/>
              </a:spcBef>
              <a:defRPr sz="2400"/>
            </a:pPr>
            <a:r>
              <a:rPr dirty="0"/>
              <a:t>Automatically and efficiently re-render page in browser based on changes to state</a:t>
            </a:r>
            <a:endParaRPr lang="en-US" dirty="0"/>
          </a:p>
          <a:p>
            <a:pPr marL="190500">
              <a:spcBef>
                <a:spcPts val="500"/>
              </a:spcBef>
              <a:defRPr sz="2400"/>
            </a:pPr>
            <a:r>
              <a:rPr lang="en-US" dirty="0"/>
              <a:t>But: some implementations of React allow components to be pre-constructed in the server.  </a:t>
            </a:r>
          </a:p>
          <a:p>
            <a:pPr marL="190500">
              <a:spcBef>
                <a:spcPts val="500"/>
              </a:spcBef>
              <a:defRPr sz="2400"/>
            </a:pPr>
            <a:endParaRPr dirty="0"/>
          </a:p>
        </p:txBody>
      </p:sp>
      <p:sp>
        <p:nvSpPr>
          <p:cNvPr id="2" name="Slide Number Placeholder 1">
            <a:extLst>
              <a:ext uri="{FF2B5EF4-FFF2-40B4-BE49-F238E27FC236}">
                <a16:creationId xmlns:a16="http://schemas.microsoft.com/office/drawing/2014/main" id="{AEF21FF8-2D39-3FBB-B02D-4BA325F381DD}"/>
              </a:ext>
            </a:extLst>
          </p:cNvPr>
          <p:cNvSpPr>
            <a:spLocks noGrp="1"/>
          </p:cNvSpPr>
          <p:nvPr>
            <p:ph type="sldNum" sz="quarter" idx="2"/>
          </p:nvPr>
        </p:nvSpPr>
        <p:spPr/>
        <p:txBody>
          <a:bodyPr/>
          <a:lstStyle/>
          <a:p>
            <a:fld id="{86CB4B4D-7CA3-9044-876B-883B54F8677D}" type="slidenum">
              <a:rPr lang="en-US" smtClean="0"/>
              <a:t>13</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90">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9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9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90">
                                            <p:txEl>
                                              <p:pRg st="2" end="2"/>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190">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iterate>
                                    <p:tmAbs val="0"/>
                                  </p:iterate>
                                  <p:childTnLst>
                                    <p:set>
                                      <p:cBhvr>
                                        <p:cTn id="23" fill="hold"/>
                                        <p:tgtEl>
                                          <p:spTgt spid="190">
                                            <p:txEl>
                                              <p:pRg st="4" end="4"/>
                                            </p:txEl>
                                          </p:spTgt>
                                        </p:tgtEl>
                                        <p:attrNameLst>
                                          <p:attrName>style.visibility</p:attrName>
                                        </p:attrNameLst>
                                      </p:cBhvr>
                                      <p:to>
                                        <p:strVal val="visible"/>
                                      </p:to>
                                    </p:set>
                                  </p:childTnLst>
                                </p:cTn>
                              </p:par>
                              <p:par>
                                <p:cTn id="24" presetID="1" presetClass="entr" presetSubtype="0" fill="hold" grpId="0" nodeType="withEffect">
                                  <p:stCondLst>
                                    <p:cond delay="0"/>
                                  </p:stCondLst>
                                  <p:iterate>
                                    <p:tmAbs val="0"/>
                                  </p:iterate>
                                  <p:childTnLst>
                                    <p:set>
                                      <p:cBhvr>
                                        <p:cTn id="25" fill="hold"/>
                                        <p:tgtEl>
                                          <p:spTgt spid="190">
                                            <p:txEl>
                                              <p:pRg st="5" end="5"/>
                                            </p:txEl>
                                          </p:spTgt>
                                        </p:tgtEl>
                                        <p:attrNameLst>
                                          <p:attrName>style.visibility</p:attrName>
                                        </p:attrNameLst>
                                      </p:cBhvr>
                                      <p:to>
                                        <p:strVal val="visible"/>
                                      </p:to>
                                    </p:set>
                                  </p:childTnLst>
                                </p:cTn>
                              </p:par>
                              <p:par>
                                <p:cTn id="26" presetID="1" presetClass="entr" presetSubtype="0" fill="hold" grpId="0" nodeType="withEffect">
                                  <p:stCondLst>
                                    <p:cond delay="0"/>
                                  </p:stCondLst>
                                  <p:iterate>
                                    <p:tmAbs val="0"/>
                                  </p:iterate>
                                  <p:childTnLst>
                                    <p:set>
                                      <p:cBhvr>
                                        <p:cTn id="27" fill="hold"/>
                                        <p:tgtEl>
                                          <p:spTgt spid="190">
                                            <p:txEl>
                                              <p:pRg st="6" end="6"/>
                                            </p:txEl>
                                          </p:spTgt>
                                        </p:tgtEl>
                                        <p:attrNameLst>
                                          <p:attrName>style.visibility</p:attrName>
                                        </p:attrNameLst>
                                      </p:cBhvr>
                                      <p:to>
                                        <p:strVal val="visible"/>
                                      </p:to>
                                    </p:set>
                                  </p:childTnLst>
                                </p:cTn>
                              </p:par>
                              <p:par>
                                <p:cTn id="28" presetID="1" presetClass="entr" presetSubtype="0" fill="hold" grpId="0" nodeType="withEffect">
                                  <p:stCondLst>
                                    <p:cond delay="0"/>
                                  </p:stCondLst>
                                  <p:iterate>
                                    <p:tmAbs val="0"/>
                                  </p:iterate>
                                  <p:childTnLst>
                                    <p:set>
                                      <p:cBhvr>
                                        <p:cTn id="29" fill="hold"/>
                                        <p:tgtEl>
                                          <p:spTgt spid="190">
                                            <p:txEl>
                                              <p:pRg st="7" end="7"/>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iterate>
                                    <p:tmAbs val="0"/>
                                  </p:iterate>
                                  <p:childTnLst>
                                    <p:set>
                                      <p:cBhvr>
                                        <p:cTn id="32" fill="hold"/>
                                        <p:tgtEl>
                                          <p:spTgt spid="19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build="p"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itle 1"/>
          <p:cNvSpPr txBox="1">
            <a:spLocks noGrp="1"/>
          </p:cNvSpPr>
          <p:nvPr>
            <p:ph type="title"/>
          </p:nvPr>
        </p:nvSpPr>
        <p:spPr>
          <a:xfrm>
            <a:off x="838200" y="18255"/>
            <a:ext cx="10515600" cy="1325563"/>
          </a:xfrm>
          <a:prstGeom prst="rect">
            <a:avLst/>
          </a:prstGeom>
        </p:spPr>
        <p:txBody>
          <a:bodyPr/>
          <a:lstStyle/>
          <a:p>
            <a:r>
              <a:t>Rich, interactive web apps</a:t>
            </a:r>
            <a:br/>
            <a:r>
              <a:t>Infinite scrolling of cats</a:t>
            </a:r>
          </a:p>
        </p:txBody>
      </p:sp>
      <p:sp>
        <p:nvSpPr>
          <p:cNvPr id="195" name="Content Placeholder 7"/>
          <p:cNvSpPr txBox="1">
            <a:spLocks noGrp="1"/>
          </p:cNvSpPr>
          <p:nvPr>
            <p:ph type="body" idx="1"/>
          </p:nvPr>
        </p:nvSpPr>
        <p:spPr>
          <a:xfrm>
            <a:off x="838200" y="1500160"/>
            <a:ext cx="7887345" cy="4351338"/>
          </a:xfrm>
          <a:prstGeom prst="rect">
            <a:avLst/>
          </a:prstGeom>
        </p:spPr>
        <p:txBody>
          <a:bodyPr/>
          <a:lstStyle/>
          <a:p>
            <a:endParaRPr/>
          </a:p>
        </p:txBody>
      </p:sp>
      <p:pic>
        <p:nvPicPr>
          <p:cNvPr id="196" name="Image" descr="Image"/>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48339" y="1690688"/>
            <a:ext cx="4013985" cy="4802188"/>
          </a:xfrm>
          <a:prstGeom prst="rect">
            <a:avLst/>
          </a:prstGeom>
          <a:ln w="12700">
            <a:miter lim="400000"/>
          </a:ln>
        </p:spPr>
      </p:pic>
      <p:pic>
        <p:nvPicPr>
          <p:cNvPr id="197" name="Image" descr="Image"/>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14938" y="1690688"/>
            <a:ext cx="4013983" cy="4802188"/>
          </a:xfrm>
          <a:prstGeom prst="rect">
            <a:avLst/>
          </a:prstGeom>
          <a:ln w="12700">
            <a:miter lim="400000"/>
          </a:ln>
        </p:spPr>
      </p:pic>
      <p:sp>
        <p:nvSpPr>
          <p:cNvPr id="198" name="Built with React"/>
          <p:cNvSpPr txBox="1"/>
          <p:nvPr/>
        </p:nvSpPr>
        <p:spPr>
          <a:xfrm>
            <a:off x="3194144" y="2097449"/>
            <a:ext cx="5803712" cy="2086187"/>
          </a:xfrm>
          <a:prstGeom prst="rect">
            <a:avLst/>
          </a:prstGeom>
          <a:solidFill>
            <a:srgbClr val="FFFFFF">
              <a:alpha val="7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2" tIns="27092" rIns="27092" bIns="27092" anchor="ctr">
            <a:spAutoFit/>
          </a:bodyPr>
          <a:lstStyle>
            <a:lvl1pPr>
              <a:defRPr sz="6700" b="1">
                <a:solidFill>
                  <a:srgbClr val="FF0000"/>
                </a:solidFill>
                <a:latin typeface="MarketPro"/>
                <a:ea typeface="MarketPro"/>
                <a:cs typeface="MarketPro"/>
                <a:sym typeface="MarketPro"/>
              </a:defRPr>
            </a:lvl1pPr>
          </a:lstStyle>
          <a:p>
            <a:r>
              <a:t>Built with React</a:t>
            </a:r>
          </a:p>
        </p:txBody>
      </p:sp>
      <p:sp>
        <p:nvSpPr>
          <p:cNvPr id="199" name="TextBox 6"/>
          <p:cNvSpPr txBox="1"/>
          <p:nvPr/>
        </p:nvSpPr>
        <p:spPr>
          <a:xfrm>
            <a:off x="2363079" y="4395783"/>
            <a:ext cx="6762068" cy="1186670"/>
          </a:xfrm>
          <a:prstGeom prst="rect">
            <a:avLst/>
          </a:prstGeom>
          <a:solidFill>
            <a:srgbClr val="FFFFFF">
              <a:alpha val="8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2" tIns="27092" rIns="27092" bIns="27092" anchor="ctr">
            <a:spAutoFit/>
          </a:bodyPr>
          <a:lstStyle/>
          <a:p>
            <a:pPr algn="ctr" defTabSz="1733930">
              <a:defRPr sz="4000">
                <a:solidFill>
                  <a:srgbClr val="FF0000"/>
                </a:solidFill>
              </a:defRPr>
            </a:pPr>
            <a:r>
              <a:t>Plus, AirBNB, Uber, Pinterest, </a:t>
            </a:r>
          </a:p>
          <a:p>
            <a:pPr algn="ctr" defTabSz="1733930">
              <a:defRPr sz="4000">
                <a:solidFill>
                  <a:srgbClr val="FF0000"/>
                </a:solidFill>
              </a:defRPr>
            </a:pPr>
            <a:r>
              <a:t>Netflix, Twitter and 8855 more</a:t>
            </a:r>
          </a:p>
        </p:txBody>
      </p:sp>
      <p:sp>
        <p:nvSpPr>
          <p:cNvPr id="2" name="Slide Number Placeholder 1">
            <a:extLst>
              <a:ext uri="{FF2B5EF4-FFF2-40B4-BE49-F238E27FC236}">
                <a16:creationId xmlns:a16="http://schemas.microsoft.com/office/drawing/2014/main" id="{B5054AE8-5C38-558B-D5AF-CD99264EA220}"/>
              </a:ext>
            </a:extLst>
          </p:cNvPr>
          <p:cNvSpPr>
            <a:spLocks noGrp="1"/>
          </p:cNvSpPr>
          <p:nvPr>
            <p:ph type="sldNum" sz="quarter" idx="2"/>
          </p:nvPr>
        </p:nvSpPr>
        <p:spPr/>
        <p:txBody>
          <a:bodyPr/>
          <a:lstStyle/>
          <a:p>
            <a:fld id="{86CB4B4D-7CA3-9044-876B-883B54F8677D}" type="slidenum">
              <a:rPr lang="en-US" smtClean="0"/>
              <a:t>14</a:t>
            </a:fld>
            <a:endParaRPr lang="en-US"/>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8C418-202D-51C3-C640-B837A7E77C19}"/>
              </a:ext>
            </a:extLst>
          </p:cNvPr>
          <p:cNvSpPr>
            <a:spLocks noGrp="1"/>
          </p:cNvSpPr>
          <p:nvPr>
            <p:ph type="title"/>
          </p:nvPr>
        </p:nvSpPr>
        <p:spPr/>
        <p:txBody>
          <a:bodyPr/>
          <a:lstStyle/>
          <a:p>
            <a:r>
              <a:rPr lang="en-US" dirty="0"/>
              <a:t>Creating React applications</a:t>
            </a:r>
          </a:p>
        </p:txBody>
      </p:sp>
      <p:sp>
        <p:nvSpPr>
          <p:cNvPr id="3" name="Text Placeholder 2">
            <a:extLst>
              <a:ext uri="{FF2B5EF4-FFF2-40B4-BE49-F238E27FC236}">
                <a16:creationId xmlns:a16="http://schemas.microsoft.com/office/drawing/2014/main" id="{297CAF72-8D11-C884-0759-C044C09106A5}"/>
              </a:ext>
            </a:extLst>
          </p:cNvPr>
          <p:cNvSpPr>
            <a:spLocks noGrp="1"/>
          </p:cNvSpPr>
          <p:nvPr>
            <p:ph type="body" idx="1"/>
          </p:nvPr>
        </p:nvSpPr>
        <p:spPr/>
        <p:txBody>
          <a:bodyPr/>
          <a:lstStyle/>
          <a:p>
            <a:r>
              <a:rPr lang="en-US" dirty="0"/>
              <a:t>A React application is a complicated beast.</a:t>
            </a:r>
          </a:p>
          <a:p>
            <a:r>
              <a:rPr lang="en-US" dirty="0"/>
              <a:t>There are several popular frameworks for building such an application</a:t>
            </a:r>
          </a:p>
          <a:p>
            <a:r>
              <a:rPr lang="en-US" dirty="0"/>
              <a:t>The one we will use is called </a:t>
            </a:r>
            <a:r>
              <a:rPr lang="en-US" b="1" dirty="0"/>
              <a:t>next.js</a:t>
            </a:r>
            <a:r>
              <a:rPr lang="en-US" dirty="0"/>
              <a:t> .</a:t>
            </a:r>
            <a:r>
              <a:rPr lang="en-US" b="1" dirty="0"/>
              <a:t> </a:t>
            </a:r>
          </a:p>
          <a:p>
            <a:r>
              <a:rPr lang="en-US" dirty="0"/>
              <a:t>It is a full-featured framework; we will use only a small fraction of its features.</a:t>
            </a:r>
          </a:p>
        </p:txBody>
      </p:sp>
      <p:sp>
        <p:nvSpPr>
          <p:cNvPr id="4" name="Slide Number Placeholder 3">
            <a:extLst>
              <a:ext uri="{FF2B5EF4-FFF2-40B4-BE49-F238E27FC236}">
                <a16:creationId xmlns:a16="http://schemas.microsoft.com/office/drawing/2014/main" id="{3484C1F8-20ED-4136-B48A-0784982A36F5}"/>
              </a:ext>
            </a:extLst>
          </p:cNvPr>
          <p:cNvSpPr>
            <a:spLocks noGrp="1"/>
          </p:cNvSpPr>
          <p:nvPr>
            <p:ph type="sldNum" sz="quarter" idx="2"/>
          </p:nvPr>
        </p:nvSpPr>
        <p:spPr/>
        <p:txBody>
          <a:bodyPr/>
          <a:lstStyle/>
          <a:p>
            <a:fld id="{86CB4B4D-7CA3-9044-876B-883B54F8677D}" type="slidenum">
              <a:rPr lang="en-US" smtClean="0"/>
              <a:t>15</a:t>
            </a:fld>
            <a:endParaRPr lang="en-US"/>
          </a:p>
        </p:txBody>
      </p:sp>
    </p:spTree>
    <p:extLst>
      <p:ext uri="{BB962C8B-B14F-4D97-AF65-F5344CB8AC3E}">
        <p14:creationId xmlns:p14="http://schemas.microsoft.com/office/powerpoint/2010/main" val="171234860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Title 1"/>
          <p:cNvSpPr txBox="1">
            <a:spLocks noGrp="1"/>
          </p:cNvSpPr>
          <p:nvPr>
            <p:ph type="title"/>
          </p:nvPr>
        </p:nvSpPr>
        <p:spPr>
          <a:xfrm>
            <a:off x="838200" y="18255"/>
            <a:ext cx="10515600" cy="1325563"/>
          </a:xfrm>
          <a:prstGeom prst="rect">
            <a:avLst/>
          </a:prstGeom>
        </p:spPr>
        <p:txBody>
          <a:bodyPr/>
          <a:lstStyle/>
          <a:p>
            <a:r>
              <a:t>Creating New React Applications</a:t>
            </a:r>
          </a:p>
        </p:txBody>
      </p:sp>
      <p:sp>
        <p:nvSpPr>
          <p:cNvPr id="210" name="Content Placeholder 2"/>
          <p:cNvSpPr txBox="1">
            <a:spLocks noGrp="1"/>
          </p:cNvSpPr>
          <p:nvPr>
            <p:ph type="body" sz="half" idx="1"/>
          </p:nvPr>
        </p:nvSpPr>
        <p:spPr>
          <a:xfrm>
            <a:off x="838198" y="1500160"/>
            <a:ext cx="8907967" cy="4351338"/>
          </a:xfrm>
          <a:prstGeom prst="rect">
            <a:avLst/>
          </a:prstGeom>
        </p:spPr>
        <p:txBody>
          <a:bodyPr/>
          <a:lstStyle/>
          <a:p>
            <a:r>
              <a:rPr dirty="0"/>
              <a:t>React applications must be “</a:t>
            </a:r>
            <a:r>
              <a:rPr dirty="0" err="1"/>
              <a:t>transpiled</a:t>
            </a:r>
            <a:r>
              <a:rPr dirty="0"/>
              <a:t>” into a format that browsers can understand</a:t>
            </a:r>
          </a:p>
          <a:p>
            <a:r>
              <a:rPr lang="en-US" sz="2800" dirty="0">
                <a:latin typeface="Courier"/>
                <a:ea typeface="Courier"/>
                <a:cs typeface="Courier"/>
                <a:sym typeface="Courier"/>
              </a:rPr>
              <a:t>create-next-app</a:t>
            </a:r>
            <a:r>
              <a:rPr dirty="0"/>
              <a:t> is a set of scripts to automate this </a:t>
            </a:r>
            <a:r>
              <a:rPr lang="en-US" dirty="0"/>
              <a:t>all</a:t>
            </a:r>
            <a:endParaRPr dirty="0"/>
          </a:p>
          <a:p>
            <a:r>
              <a:rPr sz="2300" dirty="0" err="1">
                <a:latin typeface="Courier"/>
                <a:ea typeface="Courier"/>
                <a:cs typeface="Courier"/>
                <a:sym typeface="Courier"/>
              </a:rPr>
              <a:t>npx</a:t>
            </a:r>
            <a:r>
              <a:rPr sz="2300" dirty="0">
                <a:latin typeface="Courier"/>
                <a:ea typeface="Courier"/>
                <a:cs typeface="Courier"/>
                <a:sym typeface="Courier"/>
              </a:rPr>
              <a:t> create-</a:t>
            </a:r>
            <a:r>
              <a:rPr lang="en-US" sz="2300" dirty="0">
                <a:latin typeface="Courier"/>
                <a:ea typeface="Courier"/>
                <a:cs typeface="Courier"/>
                <a:sym typeface="Courier"/>
              </a:rPr>
              <a:t>next</a:t>
            </a:r>
            <a:r>
              <a:rPr sz="2300" dirty="0">
                <a:latin typeface="Courier"/>
                <a:ea typeface="Courier"/>
                <a:cs typeface="Courier"/>
                <a:sym typeface="Courier"/>
              </a:rPr>
              <a:t>-app</a:t>
            </a:r>
            <a:r>
              <a:rPr lang="en-US" sz="2300" dirty="0">
                <a:latin typeface="Courier"/>
                <a:ea typeface="Courier"/>
                <a:cs typeface="Courier"/>
                <a:sym typeface="Courier"/>
              </a:rPr>
              <a:t> </a:t>
            </a:r>
            <a:r>
              <a:rPr lang="en-US" dirty="0"/>
              <a:t>starts an interactive session that creates a fully-featured TS package</a:t>
            </a:r>
          </a:p>
          <a:p>
            <a:r>
              <a:rPr lang="en-US" dirty="0"/>
              <a:t>Probably you will never do this in this course– the “fully-featured TS package” is a big beast.</a:t>
            </a:r>
          </a:p>
          <a:p>
            <a:r>
              <a:rPr lang="en-US" dirty="0"/>
              <a:t>Better plan is to modify one of the packages that we supply you.</a:t>
            </a:r>
            <a:endParaRPr dirty="0"/>
          </a:p>
        </p:txBody>
      </p:sp>
      <p:sp>
        <p:nvSpPr>
          <p:cNvPr id="2" name="Slide Number Placeholder 1">
            <a:extLst>
              <a:ext uri="{FF2B5EF4-FFF2-40B4-BE49-F238E27FC236}">
                <a16:creationId xmlns:a16="http://schemas.microsoft.com/office/drawing/2014/main" id="{5F9F418B-50DF-D99E-FAC4-FF2972110A8C}"/>
              </a:ext>
            </a:extLst>
          </p:cNvPr>
          <p:cNvSpPr>
            <a:spLocks noGrp="1"/>
          </p:cNvSpPr>
          <p:nvPr>
            <p:ph type="sldNum" sz="quarter" idx="2"/>
          </p:nvPr>
        </p:nvSpPr>
        <p:spPr/>
        <p:txBody>
          <a:bodyPr/>
          <a:lstStyle/>
          <a:p>
            <a:fld id="{86CB4B4D-7CA3-9044-876B-883B54F8677D}" type="slidenum">
              <a:rPr lang="en-US" smtClean="0"/>
              <a:t>16</a:t>
            </a:fld>
            <a:endParaRPr lang="en-US"/>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B9A67-4C3B-A4C6-ADEF-80AD80FF282D}"/>
              </a:ext>
            </a:extLst>
          </p:cNvPr>
          <p:cNvSpPr>
            <a:spLocks noGrp="1"/>
          </p:cNvSpPr>
          <p:nvPr>
            <p:ph type="title"/>
          </p:nvPr>
        </p:nvSpPr>
        <p:spPr/>
        <p:txBody>
          <a:bodyPr/>
          <a:lstStyle/>
          <a:p>
            <a:r>
              <a:rPr lang="en-US" dirty="0"/>
              <a:t>Here’s a sample interaction…</a:t>
            </a:r>
          </a:p>
        </p:txBody>
      </p:sp>
      <p:sp>
        <p:nvSpPr>
          <p:cNvPr id="3" name="Text Placeholder 2">
            <a:extLst>
              <a:ext uri="{FF2B5EF4-FFF2-40B4-BE49-F238E27FC236}">
                <a16:creationId xmlns:a16="http://schemas.microsoft.com/office/drawing/2014/main" id="{EAD030BF-3C96-0597-FA7F-A47D0D0951F8}"/>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504209CB-741F-BDEB-2F36-5C0F4882187F}"/>
              </a:ext>
            </a:extLst>
          </p:cNvPr>
          <p:cNvPicPr>
            <a:picLocks noChangeAspect="1"/>
          </p:cNvPicPr>
          <p:nvPr/>
        </p:nvPicPr>
        <p:blipFill>
          <a:blip r:embed="rId3"/>
          <a:stretch>
            <a:fillRect/>
          </a:stretch>
        </p:blipFill>
        <p:spPr>
          <a:xfrm>
            <a:off x="607935" y="1517206"/>
            <a:ext cx="10976130" cy="4351339"/>
          </a:xfrm>
          <a:prstGeom prst="rect">
            <a:avLst/>
          </a:prstGeom>
        </p:spPr>
      </p:pic>
      <p:sp>
        <p:nvSpPr>
          <p:cNvPr id="4" name="Slide Number Placeholder 3">
            <a:extLst>
              <a:ext uri="{FF2B5EF4-FFF2-40B4-BE49-F238E27FC236}">
                <a16:creationId xmlns:a16="http://schemas.microsoft.com/office/drawing/2014/main" id="{270D9E6D-0FEA-D60B-5FA9-34F2611C96E2}"/>
              </a:ext>
            </a:extLst>
          </p:cNvPr>
          <p:cNvSpPr>
            <a:spLocks noGrp="1"/>
          </p:cNvSpPr>
          <p:nvPr>
            <p:ph type="sldNum" sz="quarter" idx="2"/>
          </p:nvPr>
        </p:nvSpPr>
        <p:spPr/>
        <p:txBody>
          <a:bodyPr/>
          <a:lstStyle/>
          <a:p>
            <a:fld id="{86CB4B4D-7CA3-9044-876B-883B54F8677D}" type="slidenum">
              <a:rPr lang="en-US" smtClean="0"/>
              <a:t>17</a:t>
            </a:fld>
            <a:endParaRPr lang="en-US"/>
          </a:p>
        </p:txBody>
      </p:sp>
    </p:spTree>
    <p:extLst>
      <p:ext uri="{BB962C8B-B14F-4D97-AF65-F5344CB8AC3E}">
        <p14:creationId xmlns:p14="http://schemas.microsoft.com/office/powerpoint/2010/main" val="410508379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Title 1"/>
          <p:cNvSpPr txBox="1">
            <a:spLocks noGrp="1"/>
          </p:cNvSpPr>
          <p:nvPr>
            <p:ph type="title"/>
          </p:nvPr>
        </p:nvSpPr>
        <p:spPr>
          <a:xfrm>
            <a:off x="838200" y="18255"/>
            <a:ext cx="10515600" cy="1325563"/>
          </a:xfrm>
          <a:prstGeom prst="rect">
            <a:avLst/>
          </a:prstGeom>
        </p:spPr>
        <p:txBody>
          <a:bodyPr/>
          <a:lstStyle/>
          <a:p>
            <a:r>
              <a:rPr dirty="0"/>
              <a:t>React Has a Rich Component Library</a:t>
            </a:r>
          </a:p>
        </p:txBody>
      </p:sp>
      <p:sp>
        <p:nvSpPr>
          <p:cNvPr id="278" name="Content Placeholder 4"/>
          <p:cNvSpPr txBox="1">
            <a:spLocks noGrp="1"/>
          </p:cNvSpPr>
          <p:nvPr>
            <p:ph type="body" idx="1"/>
          </p:nvPr>
        </p:nvSpPr>
        <p:spPr>
          <a:xfrm>
            <a:off x="838200" y="1500160"/>
            <a:ext cx="7887345" cy="4351338"/>
          </a:xfrm>
          <a:prstGeom prst="rect">
            <a:avLst/>
          </a:prstGeom>
        </p:spPr>
        <p:txBody>
          <a:bodyPr/>
          <a:lstStyle/>
          <a:p>
            <a:endParaRPr/>
          </a:p>
        </p:txBody>
      </p:sp>
      <p:pic>
        <p:nvPicPr>
          <p:cNvPr id="279" name="Image" descr="Image"/>
          <p:cNvPicPr>
            <a:picLocks noChangeAspect="1"/>
          </p:cNvPicPr>
          <p:nvPr/>
        </p:nvPicPr>
        <p:blipFill>
          <a:blip r:embed="rId3"/>
          <a:stretch>
            <a:fillRect/>
          </a:stretch>
        </p:blipFill>
        <p:spPr>
          <a:xfrm>
            <a:off x="77270" y="1514298"/>
            <a:ext cx="8133520" cy="4777987"/>
          </a:xfrm>
          <a:prstGeom prst="rect">
            <a:avLst/>
          </a:prstGeom>
          <a:ln w="12700">
            <a:miter lim="400000"/>
          </a:ln>
          <a:effectLst>
            <a:reflection stA="50000" endPos="40000" dir="5400000" sy="-100000" algn="bl" rotWithShape="0"/>
          </a:effectLst>
        </p:spPr>
      </p:pic>
      <p:pic>
        <p:nvPicPr>
          <p:cNvPr id="280" name="Image" descr="Image"/>
          <p:cNvPicPr>
            <a:picLocks noChangeAspect="1"/>
          </p:cNvPicPr>
          <p:nvPr/>
        </p:nvPicPr>
        <p:blipFill>
          <a:blip r:embed="rId4"/>
          <a:stretch>
            <a:fillRect/>
          </a:stretch>
        </p:blipFill>
        <p:spPr>
          <a:xfrm>
            <a:off x="6713170" y="3048543"/>
            <a:ext cx="5528371" cy="3594838"/>
          </a:xfrm>
          <a:prstGeom prst="rect">
            <a:avLst/>
          </a:prstGeom>
          <a:ln w="12700">
            <a:miter lim="400000"/>
          </a:ln>
          <a:effectLst>
            <a:reflection stA="50000" endPos="40000" dir="5400000" sy="-100000" algn="bl" rotWithShape="0"/>
          </a:effectLst>
        </p:spPr>
      </p:pic>
      <p:sp>
        <p:nvSpPr>
          <p:cNvPr id="2" name="Slide Number Placeholder 1">
            <a:extLst>
              <a:ext uri="{FF2B5EF4-FFF2-40B4-BE49-F238E27FC236}">
                <a16:creationId xmlns:a16="http://schemas.microsoft.com/office/drawing/2014/main" id="{F5B4A986-65AD-D278-EE02-04B57E6853F7}"/>
              </a:ext>
            </a:extLst>
          </p:cNvPr>
          <p:cNvSpPr>
            <a:spLocks noGrp="1"/>
          </p:cNvSpPr>
          <p:nvPr>
            <p:ph type="sldNum" sz="quarter" idx="2"/>
          </p:nvPr>
        </p:nvSpPr>
        <p:spPr/>
        <p:txBody>
          <a:bodyPr/>
          <a:lstStyle/>
          <a:p>
            <a:fld id="{86CB4B4D-7CA3-9044-876B-883B54F8677D}" type="slidenum">
              <a:rPr lang="en-US" smtClean="0"/>
              <a:t>18</a:t>
            </a:fld>
            <a:endParaRPr lang="en-US"/>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390AB-D65C-E64E-5DED-70FD92805A97}"/>
              </a:ext>
            </a:extLst>
          </p:cNvPr>
          <p:cNvSpPr>
            <a:spLocks noGrp="1"/>
          </p:cNvSpPr>
          <p:nvPr>
            <p:ph type="title"/>
          </p:nvPr>
        </p:nvSpPr>
        <p:spPr/>
        <p:txBody>
          <a:bodyPr/>
          <a:lstStyle/>
          <a:p>
            <a:r>
              <a:rPr lang="en-US" dirty="0"/>
              <a:t>Installing Chakra for next.js: </a:t>
            </a:r>
          </a:p>
        </p:txBody>
      </p:sp>
      <p:sp>
        <p:nvSpPr>
          <p:cNvPr id="3" name="Text Placeholder 2">
            <a:extLst>
              <a:ext uri="{FF2B5EF4-FFF2-40B4-BE49-F238E27FC236}">
                <a16:creationId xmlns:a16="http://schemas.microsoft.com/office/drawing/2014/main" id="{9EE6C494-0332-120A-DFE1-7116E672330A}"/>
              </a:ext>
            </a:extLst>
          </p:cNvPr>
          <p:cNvSpPr>
            <a:spLocks noGrp="1"/>
          </p:cNvSpPr>
          <p:nvPr>
            <p:ph type="body" idx="1"/>
          </p:nvPr>
        </p:nvSpPr>
        <p:spPr>
          <a:xfrm>
            <a:off x="838200" y="1500159"/>
            <a:ext cx="11115906" cy="4351339"/>
          </a:xfrm>
        </p:spPr>
        <p:txBody>
          <a:bodyPr/>
          <a:lstStyle/>
          <a:p>
            <a:r>
              <a:rPr lang="en-US" dirty="0"/>
              <a:t>Just say:</a:t>
            </a:r>
          </a:p>
          <a:p>
            <a:pPr marL="0" indent="0">
              <a:buNone/>
            </a:pPr>
            <a:r>
              <a:rPr lang="sv-SE" sz="2300" b="0" i="0" dirty="0">
                <a:solidFill>
                  <a:srgbClr val="2D3748"/>
                </a:solidFill>
                <a:effectLst/>
                <a:latin typeface="Courier"/>
              </a:rPr>
              <a:t>npm i -–save @chakra-ui/react @chakra-ui</a:t>
            </a:r>
            <a:r>
              <a:rPr lang="sv-SE" sz="2300" b="0" i="0">
                <a:solidFill>
                  <a:srgbClr val="2D3748"/>
                </a:solidFill>
                <a:effectLst/>
                <a:latin typeface="Courier"/>
              </a:rPr>
              <a:t>/next-js \</a:t>
            </a:r>
          </a:p>
          <a:p>
            <a:pPr marL="0" indent="0">
              <a:buNone/>
            </a:pPr>
            <a:r>
              <a:rPr lang="sv-SE" sz="2300" b="0" i="0">
                <a:solidFill>
                  <a:srgbClr val="2D3748"/>
                </a:solidFill>
                <a:effectLst/>
                <a:latin typeface="Courier"/>
              </a:rPr>
              <a:t> </a:t>
            </a:r>
            <a:r>
              <a:rPr lang="sv-SE" sz="2300" b="0" i="0" dirty="0">
                <a:solidFill>
                  <a:srgbClr val="2D3748"/>
                </a:solidFill>
                <a:effectLst/>
                <a:latin typeface="Courier"/>
              </a:rPr>
              <a:t>@emotion</a:t>
            </a:r>
            <a:r>
              <a:rPr lang="sv-SE" sz="2300" b="0" i="0">
                <a:solidFill>
                  <a:srgbClr val="2D3748"/>
                </a:solidFill>
                <a:effectLst/>
                <a:latin typeface="Courier"/>
              </a:rPr>
              <a:t>/react </a:t>
            </a:r>
            <a:r>
              <a:rPr lang="sv-SE" sz="2300" b="0" i="0" dirty="0">
                <a:solidFill>
                  <a:srgbClr val="2D3748"/>
                </a:solidFill>
                <a:effectLst/>
                <a:latin typeface="Courier"/>
              </a:rPr>
              <a:t>@emotion/styled framer-motion</a:t>
            </a:r>
            <a:endParaRPr lang="en-US" sz="2300" dirty="0">
              <a:latin typeface="Courier"/>
            </a:endParaRPr>
          </a:p>
        </p:txBody>
      </p:sp>
      <p:sp>
        <p:nvSpPr>
          <p:cNvPr id="4" name="Slide Number Placeholder 3">
            <a:extLst>
              <a:ext uri="{FF2B5EF4-FFF2-40B4-BE49-F238E27FC236}">
                <a16:creationId xmlns:a16="http://schemas.microsoft.com/office/drawing/2014/main" id="{F16B4BD2-1BD4-539F-6FC2-057A0D50D5CE}"/>
              </a:ext>
            </a:extLst>
          </p:cNvPr>
          <p:cNvSpPr>
            <a:spLocks noGrp="1"/>
          </p:cNvSpPr>
          <p:nvPr>
            <p:ph type="sldNum" sz="quarter" idx="2"/>
          </p:nvPr>
        </p:nvSpPr>
        <p:spPr/>
        <p:txBody>
          <a:bodyPr/>
          <a:lstStyle/>
          <a:p>
            <a:fld id="{86CB4B4D-7CA3-9044-876B-883B54F8677D}" type="slidenum">
              <a:rPr lang="en-US" smtClean="0"/>
              <a:t>19</a:t>
            </a:fld>
            <a:endParaRPr lang="en-US"/>
          </a:p>
        </p:txBody>
      </p:sp>
    </p:spTree>
    <p:extLst>
      <p:ext uri="{BB962C8B-B14F-4D97-AF65-F5344CB8AC3E}">
        <p14:creationId xmlns:p14="http://schemas.microsoft.com/office/powerpoint/2010/main" val="420408610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1"/>
          <p:cNvSpPr txBox="1">
            <a:spLocks noGrp="1"/>
          </p:cNvSpPr>
          <p:nvPr>
            <p:ph type="title"/>
          </p:nvPr>
        </p:nvSpPr>
        <p:spPr>
          <a:xfrm>
            <a:off x="838200" y="18255"/>
            <a:ext cx="10515600" cy="1325563"/>
          </a:xfrm>
          <a:prstGeom prst="rect">
            <a:avLst/>
          </a:prstGeom>
        </p:spPr>
        <p:txBody>
          <a:bodyPr/>
          <a:lstStyle/>
          <a:p>
            <a:r>
              <a:t>Learning Objectives for this Lesson</a:t>
            </a:r>
          </a:p>
        </p:txBody>
      </p:sp>
      <p:sp>
        <p:nvSpPr>
          <p:cNvPr id="122" name="Text Placeholder 2"/>
          <p:cNvSpPr txBox="1">
            <a:spLocks noGrp="1"/>
          </p:cNvSpPr>
          <p:nvPr>
            <p:ph type="body" idx="1"/>
          </p:nvPr>
        </p:nvSpPr>
        <p:spPr>
          <a:xfrm>
            <a:off x="838200" y="1500160"/>
            <a:ext cx="7887345" cy="4351338"/>
          </a:xfrm>
          <a:prstGeom prst="rect">
            <a:avLst/>
          </a:prstGeom>
        </p:spPr>
        <p:txBody>
          <a:bodyPr/>
          <a:lstStyle/>
          <a:p>
            <a:r>
              <a:rPr dirty="0"/>
              <a:t>By the end of this lesson, you should be able to:</a:t>
            </a:r>
          </a:p>
          <a:p>
            <a:pPr marL="685800" lvl="1" indent="-228600">
              <a:spcBef>
                <a:spcPts val="500"/>
              </a:spcBef>
              <a:defRPr sz="2400"/>
            </a:pPr>
            <a:r>
              <a:rPr dirty="0"/>
              <a:t>Understand how the React framework binds data (and changes to it) to a UI</a:t>
            </a:r>
          </a:p>
          <a:p>
            <a:pPr marL="685800" lvl="1" indent="-228600">
              <a:spcBef>
                <a:spcPts val="500"/>
              </a:spcBef>
              <a:defRPr sz="2400"/>
            </a:pPr>
            <a:r>
              <a:rPr lang="en-US" dirty="0"/>
              <a:t>Create simple React components that use state and properties</a:t>
            </a:r>
            <a:endParaRPr dirty="0"/>
          </a:p>
        </p:txBody>
      </p:sp>
      <p:sp>
        <p:nvSpPr>
          <p:cNvPr id="123" name="Slide Number Placeholder 4"/>
          <p:cNvSpPr txBox="1">
            <a:spLocks noGrp="1"/>
          </p:cNvSpPr>
          <p:nvPr>
            <p:ph type="sldNum" sz="quarter" idx="2"/>
          </p:nvPr>
        </p:nvSpPr>
        <p:spPr>
          <a:xfrm>
            <a:off x="11172418" y="6414760"/>
            <a:ext cx="181383"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2A86086-5B99-2D1B-651B-4C37E8B1B00C}"/>
              </a:ext>
            </a:extLst>
          </p:cNvPr>
          <p:cNvSpPr txBox="1"/>
          <p:nvPr/>
        </p:nvSpPr>
        <p:spPr>
          <a:xfrm>
            <a:off x="735981" y="1563140"/>
            <a:ext cx="8382928" cy="48013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as</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React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'react'</a:t>
            </a:r>
            <a:r>
              <a:rPr lang="en-US" b="0" dirty="0">
                <a:solidFill>
                  <a:srgbClr val="000000"/>
                </a:solidFill>
                <a:effectLst/>
                <a:latin typeface="Consolas" panose="020B0609020204030204" pitchFamily="49" charset="0"/>
              </a:rPr>
              <a:t>;</a:t>
            </a:r>
          </a:p>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Heading</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VStack</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'@chakra-</a:t>
            </a:r>
            <a:r>
              <a:rPr lang="en-US" b="0" dirty="0" err="1">
                <a:solidFill>
                  <a:srgbClr val="A31515"/>
                </a:solidFill>
                <a:effectLst/>
                <a:latin typeface="Consolas" panose="020B0609020204030204" pitchFamily="49" charset="0"/>
              </a:rPr>
              <a:t>ui</a:t>
            </a:r>
            <a:r>
              <a:rPr lang="en-US" b="0" dirty="0">
                <a:solidFill>
                  <a:srgbClr val="A31515"/>
                </a:solidFill>
                <a:effectLst/>
                <a:latin typeface="Consolas" panose="020B0609020204030204" pitchFamily="49" charset="0"/>
              </a:rPr>
              <a:t>/react'</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HelloWorldComponent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Heading</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Hello World</a:t>
            </a:r>
            <a:r>
              <a:rPr lang="en-US" b="0" dirty="0">
                <a:solidFill>
                  <a:srgbClr val="800000"/>
                </a:solidFill>
                <a:effectLst/>
                <a:latin typeface="Consolas" panose="020B0609020204030204" pitchFamily="49" charset="0"/>
              </a:rPr>
              <a:t>&lt;/</a:t>
            </a:r>
            <a:r>
              <a:rPr lang="en-US" dirty="0">
                <a:solidFill>
                  <a:srgbClr val="267F99"/>
                </a:solidFill>
                <a:latin typeface="Consolas" panose="020B0609020204030204" pitchFamily="49" charset="0"/>
              </a:rPr>
              <a:t>Heading</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App</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HelloWorldComponent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
        <p:nvSpPr>
          <p:cNvPr id="2" name="Title 1">
            <a:extLst>
              <a:ext uri="{FF2B5EF4-FFF2-40B4-BE49-F238E27FC236}">
                <a16:creationId xmlns:a16="http://schemas.microsoft.com/office/drawing/2014/main" id="{FCD10580-B3DA-EBAA-B0DC-A930CA04C8B5}"/>
              </a:ext>
            </a:extLst>
          </p:cNvPr>
          <p:cNvSpPr>
            <a:spLocks noGrp="1"/>
          </p:cNvSpPr>
          <p:nvPr>
            <p:ph type="title"/>
          </p:nvPr>
        </p:nvSpPr>
        <p:spPr/>
        <p:txBody>
          <a:bodyPr/>
          <a:lstStyle/>
          <a:p>
            <a:r>
              <a:rPr lang="en-US" dirty="0"/>
              <a:t>Hello World in React</a:t>
            </a:r>
          </a:p>
        </p:txBody>
      </p:sp>
      <p:sp>
        <p:nvSpPr>
          <p:cNvPr id="8" name="“Return the following HTML  whenever the component is rendered”">
            <a:extLst>
              <a:ext uri="{FF2B5EF4-FFF2-40B4-BE49-F238E27FC236}">
                <a16:creationId xmlns:a16="http://schemas.microsoft.com/office/drawing/2014/main" id="{70A0B09A-F6BA-289A-F767-C0A88D0C13A8}"/>
              </a:ext>
            </a:extLst>
          </p:cNvPr>
          <p:cNvSpPr txBox="1"/>
          <p:nvPr/>
        </p:nvSpPr>
        <p:spPr>
          <a:xfrm>
            <a:off x="5513606" y="3248982"/>
            <a:ext cx="6263494" cy="8867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584200">
              <a:defRPr sz="2800">
                <a:solidFill>
                  <a:srgbClr val="00B050"/>
                </a:solidFill>
              </a:defRPr>
            </a:lvl1pPr>
          </a:lstStyle>
          <a:p>
            <a:r>
              <a:rPr dirty="0"/>
              <a:t>“Return the following HTML whenever the component is rendered”</a:t>
            </a:r>
          </a:p>
        </p:txBody>
      </p:sp>
      <p:sp>
        <p:nvSpPr>
          <p:cNvPr id="9" name="Render generates the HTML for the component. The HTML is dynamically generated by the library.">
            <a:extLst>
              <a:ext uri="{FF2B5EF4-FFF2-40B4-BE49-F238E27FC236}">
                <a16:creationId xmlns:a16="http://schemas.microsoft.com/office/drawing/2014/main" id="{291A536A-49B3-C8E1-8E97-2C2500C5C3C3}"/>
              </a:ext>
            </a:extLst>
          </p:cNvPr>
          <p:cNvSpPr txBox="1"/>
          <p:nvPr/>
        </p:nvSpPr>
        <p:spPr>
          <a:xfrm>
            <a:off x="5500247" y="4252998"/>
            <a:ext cx="4061982" cy="7511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584200">
              <a:defRPr sz="2200"/>
            </a:lvl1pPr>
          </a:lstStyle>
          <a:p>
            <a:r>
              <a:rPr dirty="0"/>
              <a:t>The HTML is dynamically generated by the library.</a:t>
            </a:r>
          </a:p>
        </p:txBody>
      </p:sp>
      <p:sp>
        <p:nvSpPr>
          <p:cNvPr id="11" name="Rectangle: Rounded Corners 10">
            <a:extLst>
              <a:ext uri="{FF2B5EF4-FFF2-40B4-BE49-F238E27FC236}">
                <a16:creationId xmlns:a16="http://schemas.microsoft.com/office/drawing/2014/main" id="{FF0C897B-A72D-ADEA-7C8A-DAAB561664B9}"/>
              </a:ext>
            </a:extLst>
          </p:cNvPr>
          <p:cNvSpPr/>
          <p:nvPr/>
        </p:nvSpPr>
        <p:spPr>
          <a:xfrm>
            <a:off x="7805854" y="462803"/>
            <a:ext cx="4093781"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app/Apps/</a:t>
            </a:r>
            <a:r>
              <a:rPr lang="en-US" sz="2400" dirty="0" err="1">
                <a:solidFill>
                  <a:schemeClr val="tx1"/>
                </a:solidFill>
              </a:rPr>
              <a:t>HelloWorld.tsx</a:t>
            </a:r>
            <a:endParaRPr lang="en-US" sz="2400" dirty="0">
              <a:solidFill>
                <a:schemeClr val="tx1"/>
              </a:solidFill>
            </a:endParaRPr>
          </a:p>
        </p:txBody>
      </p:sp>
      <p:sp>
        <p:nvSpPr>
          <p:cNvPr id="3" name="Slide Number Placeholder 2">
            <a:extLst>
              <a:ext uri="{FF2B5EF4-FFF2-40B4-BE49-F238E27FC236}">
                <a16:creationId xmlns:a16="http://schemas.microsoft.com/office/drawing/2014/main" id="{561558E9-AF69-FCBC-2EEA-72FCCFB8D777}"/>
              </a:ext>
            </a:extLst>
          </p:cNvPr>
          <p:cNvSpPr>
            <a:spLocks noGrp="1"/>
          </p:cNvSpPr>
          <p:nvPr>
            <p:ph type="sldNum" sz="quarter" idx="2"/>
          </p:nvPr>
        </p:nvSpPr>
        <p:spPr/>
        <p:txBody>
          <a:bodyPr/>
          <a:lstStyle/>
          <a:p>
            <a:fld id="{86CB4B4D-7CA3-9044-876B-883B54F8677D}" type="slidenum">
              <a:rPr lang="en-US" smtClean="0"/>
              <a:t>20</a:t>
            </a:fld>
            <a:endParaRPr lang="en-US"/>
          </a:p>
        </p:txBody>
      </p:sp>
    </p:spTree>
    <p:extLst>
      <p:ext uri="{BB962C8B-B14F-4D97-AF65-F5344CB8AC3E}">
        <p14:creationId xmlns:p14="http://schemas.microsoft.com/office/powerpoint/2010/main" val="245765691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A3656-4A59-0B1B-FFBF-1BE4B96ADF39}"/>
              </a:ext>
            </a:extLst>
          </p:cNvPr>
          <p:cNvSpPr>
            <a:spLocks noGrp="1"/>
          </p:cNvSpPr>
          <p:nvPr>
            <p:ph type="title"/>
          </p:nvPr>
        </p:nvSpPr>
        <p:spPr/>
        <p:txBody>
          <a:bodyPr/>
          <a:lstStyle/>
          <a:p>
            <a:r>
              <a:rPr lang="en-US" dirty="0"/>
              <a:t>Next.js renders whatever is in app/</a:t>
            </a:r>
            <a:r>
              <a:rPr lang="en-US" dirty="0" err="1"/>
              <a:t>page.tsx</a:t>
            </a:r>
            <a:endParaRPr lang="en-US" dirty="0"/>
          </a:p>
        </p:txBody>
      </p:sp>
      <p:sp>
        <p:nvSpPr>
          <p:cNvPr id="5" name="TextBox 4">
            <a:extLst>
              <a:ext uri="{FF2B5EF4-FFF2-40B4-BE49-F238E27FC236}">
                <a16:creationId xmlns:a16="http://schemas.microsoft.com/office/drawing/2014/main" id="{4A0D516B-CFEA-CFB1-3F7C-E84706BF5F7C}"/>
              </a:ext>
            </a:extLst>
          </p:cNvPr>
          <p:cNvSpPr txBox="1"/>
          <p:nvPr/>
        </p:nvSpPr>
        <p:spPr>
          <a:xfrm>
            <a:off x="961792" y="1720840"/>
            <a:ext cx="9498051" cy="3416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App</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'./Apps/HelloWorld'</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import App from './Apps/</a:t>
            </a:r>
            <a:r>
              <a:rPr lang="en-US" b="0" dirty="0" err="1">
                <a:solidFill>
                  <a:srgbClr val="008000"/>
                </a:solidFill>
                <a:effectLst/>
                <a:latin typeface="Consolas" panose="020B0609020204030204" pitchFamily="49" charset="0"/>
              </a:rPr>
              <a:t>HelloWorldDave</a:t>
            </a:r>
            <a:r>
              <a:rPr lang="en-US" b="0" dirty="0">
                <a:solidFill>
                  <a:srgbClr val="008000"/>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import App from './Apps/App1';  </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HomePage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ChakraProvider</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App</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ChakraProvider</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6" name="Rectangle: Rounded Corners 5">
            <a:extLst>
              <a:ext uri="{FF2B5EF4-FFF2-40B4-BE49-F238E27FC236}">
                <a16:creationId xmlns:a16="http://schemas.microsoft.com/office/drawing/2014/main" id="{2A58ED1B-BAC2-B409-8627-CDFC267FF8A8}"/>
              </a:ext>
            </a:extLst>
          </p:cNvPr>
          <p:cNvSpPr/>
          <p:nvPr/>
        </p:nvSpPr>
        <p:spPr>
          <a:xfrm>
            <a:off x="9612351" y="195173"/>
            <a:ext cx="2398796"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app/</a:t>
            </a:r>
            <a:r>
              <a:rPr lang="en-US" sz="2400" dirty="0" err="1">
                <a:solidFill>
                  <a:schemeClr val="tx1"/>
                </a:solidFill>
              </a:rPr>
              <a:t>page.tsx</a:t>
            </a:r>
            <a:endParaRPr lang="en-US" sz="2400" dirty="0">
              <a:solidFill>
                <a:schemeClr val="tx1"/>
              </a:solidFill>
            </a:endParaRPr>
          </a:p>
        </p:txBody>
      </p:sp>
      <p:sp>
        <p:nvSpPr>
          <p:cNvPr id="3" name="Slide Number Placeholder 2">
            <a:extLst>
              <a:ext uri="{FF2B5EF4-FFF2-40B4-BE49-F238E27FC236}">
                <a16:creationId xmlns:a16="http://schemas.microsoft.com/office/drawing/2014/main" id="{DC872C5E-E85F-7473-F903-D3DD0C5AB5C3}"/>
              </a:ext>
            </a:extLst>
          </p:cNvPr>
          <p:cNvSpPr>
            <a:spLocks noGrp="1"/>
          </p:cNvSpPr>
          <p:nvPr>
            <p:ph type="sldNum" sz="quarter" idx="2"/>
          </p:nvPr>
        </p:nvSpPr>
        <p:spPr/>
        <p:txBody>
          <a:bodyPr/>
          <a:lstStyle/>
          <a:p>
            <a:fld id="{86CB4B4D-7CA3-9044-876B-883B54F8677D}" type="slidenum">
              <a:rPr lang="en-US" smtClean="0"/>
              <a:t>21</a:t>
            </a:fld>
            <a:endParaRPr lang="en-US"/>
          </a:p>
        </p:txBody>
      </p:sp>
    </p:spTree>
    <p:extLst>
      <p:ext uri="{BB962C8B-B14F-4D97-AF65-F5344CB8AC3E}">
        <p14:creationId xmlns:p14="http://schemas.microsoft.com/office/powerpoint/2010/main" val="3646889748"/>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Title 1"/>
          <p:cNvSpPr txBox="1">
            <a:spLocks noGrp="1"/>
          </p:cNvSpPr>
          <p:nvPr>
            <p:ph type="title"/>
          </p:nvPr>
        </p:nvSpPr>
        <p:spPr>
          <a:xfrm>
            <a:off x="838200" y="18255"/>
            <a:ext cx="10515600" cy="1325563"/>
          </a:xfrm>
          <a:prstGeom prst="rect">
            <a:avLst/>
          </a:prstGeom>
        </p:spPr>
        <p:txBody>
          <a:bodyPr/>
          <a:lstStyle/>
          <a:p>
            <a:r>
              <a:t>You may see “Class” components, too – but we won’t write them</a:t>
            </a:r>
          </a:p>
        </p:txBody>
      </p:sp>
      <p:grpSp>
        <p:nvGrpSpPr>
          <p:cNvPr id="231" name="Rectangle 13"/>
          <p:cNvGrpSpPr/>
          <p:nvPr/>
        </p:nvGrpSpPr>
        <p:grpSpPr>
          <a:xfrm>
            <a:off x="1838246" y="3044649"/>
            <a:ext cx="2878266" cy="580391"/>
            <a:chOff x="0" y="0"/>
            <a:chExt cx="2878265" cy="580390"/>
          </a:xfrm>
        </p:grpSpPr>
        <p:sp>
          <p:nvSpPr>
            <p:cNvPr id="229" name="Rectangle"/>
            <p:cNvSpPr/>
            <p:nvPr/>
          </p:nvSpPr>
          <p:spPr>
            <a:xfrm>
              <a:off x="0" y="0"/>
              <a:ext cx="2878266" cy="559215"/>
            </a:xfrm>
            <a:prstGeom prst="rect">
              <a:avLst/>
            </a:prstGeom>
            <a:solidFill>
              <a:srgbClr val="FBE5D6"/>
            </a:solidFill>
            <a:ln w="12700" cap="flat">
              <a:solidFill>
                <a:srgbClr val="0070C0"/>
              </a:solidFill>
              <a:prstDash val="solid"/>
              <a:miter lim="800000"/>
            </a:ln>
            <a:effectLst/>
          </p:spPr>
          <p:txBody>
            <a:bodyPr wrap="square" lIns="45719" tIns="45719" rIns="45719" bIns="45719" numCol="1" anchor="t">
              <a:noAutofit/>
            </a:bodyPr>
            <a:lstStyle/>
            <a:p>
              <a:pPr algn="ctr">
                <a:defRPr>
                  <a:solidFill>
                    <a:srgbClr val="FFFFFF"/>
                  </a:solidFill>
                </a:defRPr>
              </a:pPr>
              <a:endParaRPr/>
            </a:p>
          </p:txBody>
        </p:sp>
        <p:sp>
          <p:nvSpPr>
            <p:cNvPr id="230" name="Hello World, Circa 2016…"/>
            <p:cNvSpPr txBox="1"/>
            <p:nvPr/>
          </p:nvSpPr>
          <p:spPr>
            <a:xfrm>
              <a:off x="52069" y="6350"/>
              <a:ext cx="2774127" cy="5740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lgn="ctr">
                <a:defRPr sz="1600">
                  <a:latin typeface="+mj-lt"/>
                  <a:ea typeface="+mj-ea"/>
                  <a:cs typeface="+mj-cs"/>
                  <a:sym typeface="Helvetica"/>
                </a:defRPr>
              </a:pPr>
              <a:r>
                <a:t>Hello World, Circa 2016</a:t>
              </a:r>
              <a:endParaRPr>
                <a:solidFill>
                  <a:srgbClr val="FFFFFF"/>
                </a:solidFill>
              </a:endParaRPr>
            </a:p>
            <a:p>
              <a:pPr algn="ctr">
                <a:defRPr sz="1600">
                  <a:latin typeface="+mj-lt"/>
                  <a:ea typeface="+mj-ea"/>
                  <a:cs typeface="+mj-cs"/>
                  <a:sym typeface="Helvetica"/>
                </a:defRPr>
              </a:pPr>
              <a:r>
                <a:t>(Before the “Class” keyword!)</a:t>
              </a:r>
            </a:p>
          </p:txBody>
        </p:sp>
      </p:grpSp>
      <p:grpSp>
        <p:nvGrpSpPr>
          <p:cNvPr id="234" name="Rectangle 16"/>
          <p:cNvGrpSpPr/>
          <p:nvPr/>
        </p:nvGrpSpPr>
        <p:grpSpPr>
          <a:xfrm>
            <a:off x="1838245" y="5500668"/>
            <a:ext cx="2878266" cy="580391"/>
            <a:chOff x="0" y="0"/>
            <a:chExt cx="2878265" cy="580390"/>
          </a:xfrm>
        </p:grpSpPr>
        <p:sp>
          <p:nvSpPr>
            <p:cNvPr id="232" name="Rectangle"/>
            <p:cNvSpPr/>
            <p:nvPr/>
          </p:nvSpPr>
          <p:spPr>
            <a:xfrm>
              <a:off x="0" y="0"/>
              <a:ext cx="2878266" cy="559215"/>
            </a:xfrm>
            <a:prstGeom prst="rect">
              <a:avLst/>
            </a:prstGeom>
            <a:solidFill>
              <a:srgbClr val="FBE5D6"/>
            </a:solidFill>
            <a:ln w="12700" cap="flat">
              <a:solidFill>
                <a:srgbClr val="0070C0"/>
              </a:solidFill>
              <a:prstDash val="solid"/>
              <a:miter lim="800000"/>
            </a:ln>
            <a:effectLst/>
          </p:spPr>
          <p:txBody>
            <a:bodyPr wrap="square" lIns="45719" tIns="45719" rIns="45719" bIns="45719" numCol="1" anchor="t">
              <a:noAutofit/>
            </a:bodyPr>
            <a:lstStyle/>
            <a:p>
              <a:pPr algn="ctr">
                <a:defRPr>
                  <a:solidFill>
                    <a:srgbClr val="FFFFFF"/>
                  </a:solidFill>
                </a:defRPr>
              </a:pPr>
              <a:endParaRPr/>
            </a:p>
          </p:txBody>
        </p:sp>
        <p:sp>
          <p:nvSpPr>
            <p:cNvPr id="233" name="Hello World, Circa 2020 (Defined as a Class)"/>
            <p:cNvSpPr txBox="1"/>
            <p:nvPr/>
          </p:nvSpPr>
          <p:spPr>
            <a:xfrm>
              <a:off x="52069" y="6350"/>
              <a:ext cx="2774127" cy="5740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lgn="ctr">
                <a:defRPr sz="1600">
                  <a:latin typeface="+mj-lt"/>
                  <a:ea typeface="+mj-ea"/>
                  <a:cs typeface="+mj-cs"/>
                  <a:sym typeface="Helvetica"/>
                </a:defRPr>
              </a:pPr>
              <a:r>
                <a:t>Hello World, Circa 2020</a:t>
              </a:r>
              <a:br/>
              <a:r>
                <a:t>(Defined as a Class)</a:t>
              </a:r>
            </a:p>
          </p:txBody>
        </p:sp>
      </p:grpSp>
      <p:grpSp>
        <p:nvGrpSpPr>
          <p:cNvPr id="237" name="Rectangle 18"/>
          <p:cNvGrpSpPr/>
          <p:nvPr/>
        </p:nvGrpSpPr>
        <p:grpSpPr>
          <a:xfrm>
            <a:off x="7698113" y="3993050"/>
            <a:ext cx="2878266" cy="580391"/>
            <a:chOff x="0" y="0"/>
            <a:chExt cx="2878265" cy="580390"/>
          </a:xfrm>
        </p:grpSpPr>
        <p:sp>
          <p:nvSpPr>
            <p:cNvPr id="235" name="Rectangle"/>
            <p:cNvSpPr/>
            <p:nvPr/>
          </p:nvSpPr>
          <p:spPr>
            <a:xfrm>
              <a:off x="0" y="0"/>
              <a:ext cx="2878266" cy="559215"/>
            </a:xfrm>
            <a:prstGeom prst="rect">
              <a:avLst/>
            </a:prstGeom>
            <a:solidFill>
              <a:srgbClr val="FBE5D6"/>
            </a:solidFill>
            <a:ln w="12700" cap="flat">
              <a:solidFill>
                <a:schemeClr val="accent1"/>
              </a:solidFill>
              <a:prstDash val="solid"/>
              <a:miter lim="800000"/>
            </a:ln>
            <a:effectLst/>
          </p:spPr>
          <p:txBody>
            <a:bodyPr wrap="square" lIns="45719" tIns="45719" rIns="45719" bIns="45719" numCol="1" anchor="t">
              <a:noAutofit/>
            </a:bodyPr>
            <a:lstStyle/>
            <a:p>
              <a:pPr algn="ctr">
                <a:defRPr>
                  <a:solidFill>
                    <a:srgbClr val="FFFFFF"/>
                  </a:solidFill>
                </a:defRPr>
              </a:pPr>
              <a:endParaRPr/>
            </a:p>
          </p:txBody>
        </p:sp>
        <p:sp>
          <p:nvSpPr>
            <p:cNvPr id="236" name="Hello World, Circa 2022 (Defined as a function)"/>
            <p:cNvSpPr txBox="1"/>
            <p:nvPr/>
          </p:nvSpPr>
          <p:spPr>
            <a:xfrm>
              <a:off x="52069" y="6350"/>
              <a:ext cx="2774127" cy="5740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a:defRPr sz="1600">
                  <a:latin typeface="+mj-lt"/>
                  <a:ea typeface="+mj-ea"/>
                  <a:cs typeface="+mj-cs"/>
                  <a:sym typeface="Helvetica"/>
                </a:defRPr>
              </a:lvl1pPr>
            </a:lstStyle>
            <a:p>
              <a:r>
                <a:rPr dirty="0"/>
                <a:t>Hello World, Circa 2022 (Defined as a function)</a:t>
              </a:r>
            </a:p>
          </p:txBody>
        </p:sp>
      </p:grpSp>
      <p:sp>
        <p:nvSpPr>
          <p:cNvPr id="238" name="TextBox 22"/>
          <p:cNvSpPr txBox="1"/>
          <p:nvPr/>
        </p:nvSpPr>
        <p:spPr>
          <a:xfrm>
            <a:off x="6520642" y="2839627"/>
            <a:ext cx="5233209" cy="939166"/>
          </a:xfrm>
          <a:prstGeom prst="rect">
            <a:avLst/>
          </a:prstGeom>
          <a:ln>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a:solidFill>
                  <a:srgbClr val="00006D"/>
                </a:solidFill>
                <a:latin typeface="Courier"/>
                <a:ea typeface="Courier"/>
                <a:cs typeface="Courier"/>
                <a:sym typeface="Courier"/>
              </a:defRPr>
            </a:pPr>
            <a:r>
              <a:t>export function </a:t>
            </a:r>
            <a:r>
              <a:rPr>
                <a:solidFill>
                  <a:srgbClr val="1D1D1D"/>
                </a:solidFill>
              </a:rPr>
              <a:t>HelloMessage(){</a:t>
            </a:r>
          </a:p>
          <a:p>
            <a:pPr>
              <a:defRPr>
                <a:solidFill>
                  <a:srgbClr val="1D1D1D"/>
                </a:solidFill>
                <a:latin typeface="Courier"/>
                <a:ea typeface="Courier"/>
                <a:cs typeface="Courier"/>
                <a:sym typeface="Courier"/>
              </a:defRPr>
            </a:pPr>
            <a:r>
              <a:t>  </a:t>
            </a:r>
            <a:r>
              <a:rPr>
                <a:solidFill>
                  <a:srgbClr val="00006D"/>
                </a:solidFill>
              </a:rPr>
              <a:t>return </a:t>
            </a:r>
            <a:r>
              <a:t>&lt;</a:t>
            </a:r>
            <a:r>
              <a:rPr>
                <a:solidFill>
                  <a:srgbClr val="00006D"/>
                </a:solidFill>
              </a:rPr>
              <a:t>div</a:t>
            </a:r>
            <a:r>
              <a:t>&gt;Hello, World!&lt;/</a:t>
            </a:r>
            <a:r>
              <a:rPr>
                <a:solidFill>
                  <a:srgbClr val="00006D"/>
                </a:solidFill>
              </a:rPr>
              <a:t>div</a:t>
            </a:r>
            <a:r>
              <a:t>&gt;</a:t>
            </a:r>
          </a:p>
          <a:p>
            <a:pPr>
              <a:defRPr>
                <a:solidFill>
                  <a:srgbClr val="1D1D1D"/>
                </a:solidFill>
                <a:latin typeface="Courier"/>
                <a:ea typeface="Courier"/>
                <a:cs typeface="Courier"/>
                <a:sym typeface="Courier"/>
              </a:defRPr>
            </a:pPr>
            <a:r>
              <a:t>}</a:t>
            </a:r>
          </a:p>
        </p:txBody>
      </p:sp>
      <p:sp>
        <p:nvSpPr>
          <p:cNvPr id="239" name="TextBox 24"/>
          <p:cNvSpPr txBox="1"/>
          <p:nvPr/>
        </p:nvSpPr>
        <p:spPr>
          <a:xfrm>
            <a:off x="226998" y="3675102"/>
            <a:ext cx="6100764" cy="1777366"/>
          </a:xfrm>
          <a:prstGeom prst="rect">
            <a:avLst/>
          </a:prstGeom>
          <a:ln>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a:solidFill>
                  <a:srgbClr val="00006D"/>
                </a:solidFill>
                <a:latin typeface="Courier"/>
                <a:ea typeface="Courier"/>
                <a:cs typeface="Courier"/>
                <a:sym typeface="Courier"/>
              </a:defRPr>
            </a:pPr>
            <a:r>
              <a:t>class </a:t>
            </a:r>
            <a:r>
              <a:rPr>
                <a:solidFill>
                  <a:srgbClr val="000000"/>
                </a:solidFill>
              </a:rPr>
              <a:t>HelloMessage </a:t>
            </a:r>
            <a:r>
              <a:t>extends </a:t>
            </a:r>
            <a:r>
              <a:rPr>
                <a:solidFill>
                  <a:srgbClr val="000000"/>
                </a:solidFill>
              </a:rPr>
              <a:t>React</a:t>
            </a:r>
            <a:r>
              <a:rPr>
                <a:solidFill>
                  <a:srgbClr val="1D1D1D"/>
                </a:solidFill>
              </a:rPr>
              <a:t>.</a:t>
            </a:r>
            <a:r>
              <a:rPr>
                <a:solidFill>
                  <a:srgbClr val="000000"/>
                </a:solidFill>
              </a:rPr>
              <a:t>Component </a:t>
            </a:r>
            <a:r>
              <a:rPr>
                <a:solidFill>
                  <a:srgbClr val="1D1D1D"/>
                </a:solidFill>
              </a:rPr>
              <a:t>{</a:t>
            </a:r>
          </a:p>
          <a:p>
            <a:pPr>
              <a:defRPr>
                <a:solidFill>
                  <a:srgbClr val="1D1D1D"/>
                </a:solidFill>
                <a:latin typeface="Courier"/>
                <a:ea typeface="Courier"/>
                <a:cs typeface="Courier"/>
                <a:sym typeface="Courier"/>
              </a:defRPr>
            </a:pPr>
            <a:r>
              <a:t>  </a:t>
            </a:r>
            <a:r>
              <a:rPr>
                <a:solidFill>
                  <a:srgbClr val="676834"/>
                </a:solidFill>
              </a:rPr>
              <a:t>render</a:t>
            </a:r>
            <a:r>
              <a:t>(){</a:t>
            </a:r>
            <a:endParaRPr>
              <a:solidFill>
                <a:srgbClr val="676834"/>
              </a:solidFill>
            </a:endParaRPr>
          </a:p>
          <a:p>
            <a:pPr>
              <a:defRPr>
                <a:solidFill>
                  <a:srgbClr val="1D1D1D"/>
                </a:solidFill>
                <a:latin typeface="Courier"/>
                <a:ea typeface="Courier"/>
                <a:cs typeface="Courier"/>
                <a:sym typeface="Courier"/>
              </a:defRPr>
            </a:pPr>
            <a:r>
              <a:t>    </a:t>
            </a:r>
            <a:r>
              <a:rPr>
                <a:solidFill>
                  <a:srgbClr val="00006D"/>
                </a:solidFill>
              </a:rPr>
              <a:t>return </a:t>
            </a:r>
            <a:r>
              <a:t>&lt;</a:t>
            </a:r>
            <a:r>
              <a:rPr>
                <a:solidFill>
                  <a:srgbClr val="00006D"/>
                </a:solidFill>
              </a:rPr>
              <a:t>div</a:t>
            </a:r>
            <a:r>
              <a:t>&gt;Hello, World!&lt;/</a:t>
            </a:r>
            <a:r>
              <a:rPr>
                <a:solidFill>
                  <a:srgbClr val="00006D"/>
                </a:solidFill>
              </a:rPr>
              <a:t>div</a:t>
            </a:r>
            <a:r>
              <a:t>&gt;</a:t>
            </a:r>
          </a:p>
          <a:p>
            <a:pPr>
              <a:defRPr>
                <a:solidFill>
                  <a:srgbClr val="1D1D1D"/>
                </a:solidFill>
                <a:latin typeface="Courier"/>
                <a:ea typeface="Courier"/>
                <a:cs typeface="Courier"/>
                <a:sym typeface="Courier"/>
              </a:defRPr>
            </a:pPr>
            <a:r>
              <a:t>  }</a:t>
            </a:r>
          </a:p>
          <a:p>
            <a:pPr>
              <a:defRPr>
                <a:solidFill>
                  <a:srgbClr val="1D1D1D"/>
                </a:solidFill>
                <a:latin typeface="Courier"/>
                <a:ea typeface="Courier"/>
                <a:cs typeface="Courier"/>
                <a:sym typeface="Courier"/>
              </a:defRPr>
            </a:pPr>
            <a:r>
              <a:t>}</a:t>
            </a:r>
          </a:p>
        </p:txBody>
      </p:sp>
      <p:sp>
        <p:nvSpPr>
          <p:cNvPr id="240" name="TextBox 26"/>
          <p:cNvSpPr txBox="1"/>
          <p:nvPr/>
        </p:nvSpPr>
        <p:spPr>
          <a:xfrm>
            <a:off x="226998" y="1567320"/>
            <a:ext cx="6107908" cy="1497966"/>
          </a:xfrm>
          <a:prstGeom prst="rect">
            <a:avLst/>
          </a:prstGeom>
          <a:ln>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a:solidFill>
                  <a:srgbClr val="00006D"/>
                </a:solidFill>
                <a:latin typeface="Courier"/>
                <a:ea typeface="Courier"/>
                <a:cs typeface="Courier"/>
                <a:sym typeface="Courier"/>
              </a:defRPr>
            </a:pPr>
            <a:r>
              <a:t>var </a:t>
            </a:r>
            <a:r>
              <a:rPr>
                <a:solidFill>
                  <a:srgbClr val="1D1D1D"/>
                </a:solidFill>
              </a:rPr>
              <a:t>HelloMessage = React.createClass({</a:t>
            </a:r>
          </a:p>
          <a:p>
            <a:pPr>
              <a:defRPr>
                <a:solidFill>
                  <a:srgbClr val="1D1D1D"/>
                </a:solidFill>
                <a:latin typeface="Courier"/>
                <a:ea typeface="Courier"/>
                <a:cs typeface="Courier"/>
                <a:sym typeface="Courier"/>
              </a:defRPr>
            </a:pPr>
            <a:r>
              <a:t>  render: </a:t>
            </a:r>
            <a:r>
              <a:rPr>
                <a:solidFill>
                  <a:srgbClr val="00006D"/>
                </a:solidFill>
              </a:rPr>
              <a:t>function</a:t>
            </a:r>
            <a:r>
              <a:t>() {</a:t>
            </a:r>
          </a:p>
          <a:p>
            <a:pPr>
              <a:defRPr>
                <a:solidFill>
                  <a:srgbClr val="1D1D1D"/>
                </a:solidFill>
                <a:latin typeface="Courier"/>
                <a:ea typeface="Courier"/>
                <a:cs typeface="Courier"/>
                <a:sym typeface="Courier"/>
              </a:defRPr>
            </a:pPr>
            <a:r>
              <a:t>    </a:t>
            </a:r>
            <a:r>
              <a:rPr>
                <a:solidFill>
                  <a:srgbClr val="00006D"/>
                </a:solidFill>
              </a:rPr>
              <a:t>return </a:t>
            </a:r>
            <a:r>
              <a:t>&lt;</a:t>
            </a:r>
            <a:r>
              <a:rPr>
                <a:solidFill>
                  <a:srgbClr val="00006D"/>
                </a:solidFill>
              </a:rPr>
              <a:t>div</a:t>
            </a:r>
            <a:r>
              <a:t>&gt;Hello, World!&lt;/</a:t>
            </a:r>
            <a:r>
              <a:rPr>
                <a:solidFill>
                  <a:srgbClr val="00006D"/>
                </a:solidFill>
              </a:rPr>
              <a:t>div</a:t>
            </a:r>
            <a:r>
              <a:t>&gt;</a:t>
            </a:r>
          </a:p>
          <a:p>
            <a:pPr>
              <a:defRPr>
                <a:solidFill>
                  <a:srgbClr val="1D1D1D"/>
                </a:solidFill>
                <a:latin typeface="Courier"/>
                <a:ea typeface="Courier"/>
                <a:cs typeface="Courier"/>
                <a:sym typeface="Courier"/>
              </a:defRPr>
            </a:pPr>
            <a:r>
              <a:t>  }</a:t>
            </a:r>
          </a:p>
          <a:p>
            <a:pPr>
              <a:defRPr>
                <a:solidFill>
                  <a:srgbClr val="1D1D1D"/>
                </a:solidFill>
                <a:latin typeface="Courier"/>
                <a:ea typeface="Courier"/>
                <a:cs typeface="Courier"/>
                <a:sym typeface="Courier"/>
              </a:defRPr>
            </a:pPr>
            <a:r>
              <a:t>})</a:t>
            </a:r>
          </a:p>
        </p:txBody>
      </p:sp>
      <p:sp>
        <p:nvSpPr>
          <p:cNvPr id="2" name="Slide Number Placeholder 1">
            <a:extLst>
              <a:ext uri="{FF2B5EF4-FFF2-40B4-BE49-F238E27FC236}">
                <a16:creationId xmlns:a16="http://schemas.microsoft.com/office/drawing/2014/main" id="{65541442-0B4B-1528-DCBA-2DC944E2B8FF}"/>
              </a:ext>
            </a:extLst>
          </p:cNvPr>
          <p:cNvSpPr>
            <a:spLocks noGrp="1"/>
          </p:cNvSpPr>
          <p:nvPr>
            <p:ph type="sldNum" sz="quarter" idx="2"/>
          </p:nvPr>
        </p:nvSpPr>
        <p:spPr/>
        <p:txBody>
          <a:bodyPr/>
          <a:lstStyle/>
          <a:p>
            <a:fld id="{86CB4B4D-7CA3-9044-876B-883B54F8677D}" type="slidenum">
              <a:rPr lang="en-US" smtClean="0"/>
              <a:t>22</a:t>
            </a:fld>
            <a:endParaRPr lang="en-US"/>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itle 1"/>
          <p:cNvSpPr txBox="1">
            <a:spLocks noGrp="1"/>
          </p:cNvSpPr>
          <p:nvPr>
            <p:ph type="title"/>
          </p:nvPr>
        </p:nvSpPr>
        <p:spPr>
          <a:xfrm>
            <a:off x="838200" y="18255"/>
            <a:ext cx="10515600" cy="1325563"/>
          </a:xfrm>
          <a:prstGeom prst="rect">
            <a:avLst/>
          </a:prstGeom>
        </p:spPr>
        <p:txBody>
          <a:bodyPr/>
          <a:lstStyle/>
          <a:p>
            <a:r>
              <a:rPr dirty="0"/>
              <a:t>React Components Can Receive Properties</a:t>
            </a:r>
            <a:r>
              <a:rPr lang="en-US" dirty="0"/>
              <a:t>.</a:t>
            </a:r>
            <a:endParaRPr dirty="0"/>
          </a:p>
        </p:txBody>
      </p:sp>
      <p:sp>
        <p:nvSpPr>
          <p:cNvPr id="245" name="Content Placeholder 2"/>
          <p:cNvSpPr txBox="1">
            <a:spLocks noGrp="1"/>
          </p:cNvSpPr>
          <p:nvPr>
            <p:ph type="body" idx="1"/>
          </p:nvPr>
        </p:nvSpPr>
        <p:spPr>
          <a:xfrm>
            <a:off x="838200" y="1500160"/>
            <a:ext cx="7887345" cy="4351338"/>
          </a:xfrm>
          <a:prstGeom prst="rect">
            <a:avLst/>
          </a:prstGeom>
        </p:spPr>
        <p:txBody>
          <a:bodyPr/>
          <a:lstStyle/>
          <a:p>
            <a:pPr>
              <a:lnSpc>
                <a:spcPct val="72000"/>
              </a:lnSpc>
              <a:defRPr sz="2500"/>
            </a:pPr>
            <a:r>
              <a:rPr dirty="0"/>
              <a:t>Properties are passed in an argument to the component</a:t>
            </a:r>
          </a:p>
          <a:p>
            <a:pPr>
              <a:lnSpc>
                <a:spcPct val="72000"/>
              </a:lnSpc>
              <a:defRPr sz="2500"/>
            </a:pPr>
            <a:r>
              <a:rPr dirty="0"/>
              <a:t>Properties are specified as attributes when the component is instantiated</a:t>
            </a:r>
          </a:p>
          <a:p>
            <a:pPr>
              <a:lnSpc>
                <a:spcPct val="72000"/>
              </a:lnSpc>
              <a:defRPr sz="2500"/>
            </a:pPr>
            <a:r>
              <a:rPr dirty="0"/>
              <a:t>Properties can </a:t>
            </a:r>
            <a:r>
              <a:rPr i="1" dirty="0">
                <a:solidFill>
                  <a:srgbClr val="FF0000"/>
                </a:solidFill>
              </a:rPr>
              <a:t>not</a:t>
            </a:r>
            <a:r>
              <a:rPr dirty="0"/>
              <a:t> be changed by the component </a:t>
            </a:r>
          </a:p>
        </p:txBody>
      </p:sp>
      <p:sp>
        <p:nvSpPr>
          <p:cNvPr id="3" name="TextBox 2">
            <a:extLst>
              <a:ext uri="{FF2B5EF4-FFF2-40B4-BE49-F238E27FC236}">
                <a16:creationId xmlns:a16="http://schemas.microsoft.com/office/drawing/2014/main" id="{88A95969-54CE-E958-FAF7-16E81F6102D8}"/>
              </a:ext>
            </a:extLst>
          </p:cNvPr>
          <p:cNvSpPr txBox="1"/>
          <p:nvPr/>
        </p:nvSpPr>
        <p:spPr>
          <a:xfrm>
            <a:off x="1117910" y="3675829"/>
            <a:ext cx="6094140" cy="2031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App</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HelloWorldWithName</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name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'Avery'</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HelloWorldWithName</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name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'Dave'</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1E40882D-95DB-B0CC-9F88-B2FB103D01F4}"/>
              </a:ext>
            </a:extLst>
          </p:cNvPr>
          <p:cNvPicPr>
            <a:picLocks noChangeAspect="1"/>
          </p:cNvPicPr>
          <p:nvPr/>
        </p:nvPicPr>
        <p:blipFill>
          <a:blip r:embed="rId3"/>
          <a:stretch>
            <a:fillRect/>
          </a:stretch>
        </p:blipFill>
        <p:spPr>
          <a:xfrm>
            <a:off x="6384073" y="3622965"/>
            <a:ext cx="7162800" cy="4829175"/>
          </a:xfrm>
          <a:prstGeom prst="rect">
            <a:avLst/>
          </a:prstGeom>
        </p:spPr>
      </p:pic>
      <p:sp>
        <p:nvSpPr>
          <p:cNvPr id="2" name="Slide Number Placeholder 1">
            <a:extLst>
              <a:ext uri="{FF2B5EF4-FFF2-40B4-BE49-F238E27FC236}">
                <a16:creationId xmlns:a16="http://schemas.microsoft.com/office/drawing/2014/main" id="{7D71E56F-21BB-3786-9D66-A4C554969ED9}"/>
              </a:ext>
            </a:extLst>
          </p:cNvPr>
          <p:cNvSpPr>
            <a:spLocks noGrp="1"/>
          </p:cNvSpPr>
          <p:nvPr>
            <p:ph type="sldNum" sz="quarter" idx="2"/>
          </p:nvPr>
        </p:nvSpPr>
        <p:spPr/>
        <p:txBody>
          <a:bodyPr/>
          <a:lstStyle/>
          <a:p>
            <a:fld id="{86CB4B4D-7CA3-9044-876B-883B54F8677D}" type="slidenum">
              <a:rPr lang="en-US" smtClean="0"/>
              <a:t>23</a:t>
            </a:fld>
            <a:endParaRPr lang="en-US"/>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itle 1"/>
          <p:cNvSpPr txBox="1">
            <a:spLocks noGrp="1"/>
          </p:cNvSpPr>
          <p:nvPr>
            <p:ph type="title"/>
          </p:nvPr>
        </p:nvSpPr>
        <p:spPr>
          <a:xfrm>
            <a:off x="838200" y="18255"/>
            <a:ext cx="10515600" cy="1325563"/>
          </a:xfrm>
          <a:prstGeom prst="rect">
            <a:avLst/>
          </a:prstGeom>
        </p:spPr>
        <p:txBody>
          <a:bodyPr/>
          <a:lstStyle/>
          <a:p>
            <a:r>
              <a:t>Component State is Data That Changes</a:t>
            </a:r>
          </a:p>
        </p:txBody>
      </p:sp>
      <p:sp>
        <p:nvSpPr>
          <p:cNvPr id="253" name="Content Placeholder 2"/>
          <p:cNvSpPr txBox="1">
            <a:spLocks noGrp="1"/>
          </p:cNvSpPr>
          <p:nvPr>
            <p:ph type="body" idx="1"/>
          </p:nvPr>
        </p:nvSpPr>
        <p:spPr>
          <a:xfrm>
            <a:off x="838200" y="1500158"/>
            <a:ext cx="6304722" cy="4410311"/>
          </a:xfrm>
          <a:prstGeom prst="rect">
            <a:avLst/>
          </a:prstGeom>
        </p:spPr>
        <p:txBody>
          <a:bodyPr>
            <a:normAutofit/>
          </a:bodyPr>
          <a:lstStyle/>
          <a:p>
            <a:r>
              <a:rPr lang="en-US" dirty="0"/>
              <a:t>State is </a:t>
            </a:r>
            <a:r>
              <a:rPr dirty="0"/>
              <a:t>data that, when changed, should trigger UI update</a:t>
            </a:r>
            <a:endParaRPr lang="en-US" dirty="0"/>
          </a:p>
          <a:p>
            <a:r>
              <a:rPr lang="en-US" dirty="0"/>
              <a:t>State is created by </a:t>
            </a:r>
            <a:r>
              <a:rPr lang="en-US" b="0" dirty="0" err="1">
                <a:solidFill>
                  <a:srgbClr val="795E26"/>
                </a:solidFill>
                <a:effectLst/>
                <a:latin typeface="Consolas" panose="020B0609020204030204" pitchFamily="49" charset="0"/>
              </a:rPr>
              <a:t>useState</a:t>
            </a:r>
            <a:r>
              <a:rPr lang="en-US" b="0" dirty="0">
                <a:solidFill>
                  <a:srgbClr val="795E26"/>
                </a:solidFill>
                <a:effectLst/>
                <a:latin typeface="Consolas" panose="020B0609020204030204" pitchFamily="49" charset="0"/>
              </a:rPr>
              <a:t>.</a:t>
            </a:r>
            <a:endParaRPr lang="en-US" dirty="0"/>
          </a:p>
          <a:p>
            <a:r>
              <a:rPr lang="en-US" dirty="0"/>
              <a:t>The state is accessed through </a:t>
            </a:r>
            <a:r>
              <a:rPr lang="en-US" i="1" dirty="0">
                <a:solidFill>
                  <a:srgbClr val="FF0000"/>
                </a:solidFill>
              </a:rPr>
              <a:t>state variables </a:t>
            </a:r>
            <a:r>
              <a:rPr lang="en-US" dirty="0"/>
              <a:t>in the component.</a:t>
            </a:r>
          </a:p>
          <a:p>
            <a:r>
              <a:rPr lang="en-US" dirty="0"/>
              <a:t>The first variable is the accessor, the second is the setter.</a:t>
            </a:r>
          </a:p>
          <a:p>
            <a:r>
              <a:rPr lang="en-US" dirty="0"/>
              <a:t>The only way to change the value of a state variable is with the setter</a:t>
            </a:r>
          </a:p>
          <a:p>
            <a:endParaRPr lang="en-US" dirty="0"/>
          </a:p>
          <a:p>
            <a:endParaRPr lang="en-US" dirty="0"/>
          </a:p>
          <a:p>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685800" lvl="1" indent="-228600">
              <a:spcBef>
                <a:spcPts val="500"/>
              </a:spcBef>
              <a:defRPr sz="2400"/>
            </a:pPr>
            <a:endParaRPr lang="en-US" dirty="0"/>
          </a:p>
          <a:p>
            <a:pPr marL="685800" lvl="1" indent="-228600">
              <a:spcBef>
                <a:spcPts val="500"/>
              </a:spcBef>
              <a:defRPr sz="2400"/>
            </a:pPr>
            <a:endParaRPr lang="en-US" dirty="0"/>
          </a:p>
          <a:p>
            <a:pPr marL="685800" lvl="1" indent="-228600">
              <a:spcBef>
                <a:spcPts val="500"/>
              </a:spcBef>
              <a:defRPr sz="2400"/>
            </a:pPr>
            <a:endParaRPr lang="en-US" dirty="0"/>
          </a:p>
          <a:p>
            <a:endParaRPr lang="en-US" dirty="0"/>
          </a:p>
        </p:txBody>
      </p:sp>
      <p:sp>
        <p:nvSpPr>
          <p:cNvPr id="3" name="TextBox 2">
            <a:extLst>
              <a:ext uri="{FF2B5EF4-FFF2-40B4-BE49-F238E27FC236}">
                <a16:creationId xmlns:a16="http://schemas.microsoft.com/office/drawing/2014/main" id="{74EBFA63-3B55-BDC6-A313-0B9303F20E74}"/>
              </a:ext>
            </a:extLst>
          </p:cNvPr>
          <p:cNvSpPr txBox="1"/>
          <p:nvPr/>
        </p:nvSpPr>
        <p:spPr>
          <a:xfrm>
            <a:off x="6931925" y="2425293"/>
            <a:ext cx="6093724"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useState</a:t>
            </a:r>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'react'</a:t>
            </a:r>
            <a:r>
              <a:rPr lang="en-US" b="0" dirty="0">
                <a:solidFill>
                  <a:srgbClr val="000000"/>
                </a:solidFill>
                <a:effectLst/>
                <a:latin typeface="Consolas" panose="020B0609020204030204" pitchFamily="49" charset="0"/>
              </a:rPr>
              <a:t>;</a:t>
            </a:r>
          </a:p>
          <a:p>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Foo</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count</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setCount</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r>
              <a:rPr lang="en-US" dirty="0">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FC70F4CB-84D5-B4EE-8F1F-A0772B93A8E5}"/>
              </a:ext>
            </a:extLst>
          </p:cNvPr>
          <p:cNvSpPr txBox="1"/>
          <p:nvPr/>
        </p:nvSpPr>
        <p:spPr>
          <a:xfrm>
            <a:off x="6587369" y="5357842"/>
            <a:ext cx="5380382" cy="1200327"/>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t>You could choose any names for the variable and its setter; for this class, please follow the naming convention (</a:t>
            </a:r>
            <a:r>
              <a:rPr lang="en-US" dirty="0" err="1"/>
              <a:t>goodVariableNlame</a:t>
            </a:r>
            <a:r>
              <a:rPr lang="en-US" dirty="0"/>
              <a:t>, </a:t>
            </a:r>
            <a:r>
              <a:rPr lang="en-US" dirty="0" err="1"/>
              <a:t>setGoodVariablename</a:t>
            </a:r>
            <a:r>
              <a:rPr lang="en-US" dirty="0"/>
              <a:t>) that </a:t>
            </a:r>
            <a:r>
              <a:rPr lang="en-US" dirty="0" err="1"/>
              <a:t>we’e</a:t>
            </a:r>
            <a:r>
              <a:rPr lang="en-US" dirty="0"/>
              <a:t> used here.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cxnSp>
        <p:nvCxnSpPr>
          <p:cNvPr id="6" name="Straight Arrow Connector 5">
            <a:extLst>
              <a:ext uri="{FF2B5EF4-FFF2-40B4-BE49-F238E27FC236}">
                <a16:creationId xmlns:a16="http://schemas.microsoft.com/office/drawing/2014/main" id="{815B9C65-CF51-BF1C-8357-43C535E3D3E6}"/>
              </a:ext>
            </a:extLst>
          </p:cNvPr>
          <p:cNvCxnSpPr>
            <a:stCxn id="4" idx="0"/>
          </p:cNvCxnSpPr>
          <p:nvPr/>
        </p:nvCxnSpPr>
        <p:spPr>
          <a:xfrm flipH="1" flipV="1">
            <a:off x="8719930" y="3591339"/>
            <a:ext cx="557630" cy="1766503"/>
          </a:xfrm>
          <a:prstGeom prst="straightConnector1">
            <a:avLst/>
          </a:prstGeom>
          <a:noFill/>
          <a:ln w="12700" cap="flat">
            <a:solidFill>
              <a:schemeClr val="accent1"/>
            </a:solidFill>
            <a:prstDash val="solid"/>
            <a:miter lim="800000"/>
            <a:tailEnd type="triangle" w="lg" len="lg"/>
          </a:ln>
          <a:effectLst/>
          <a:sp3d/>
        </p:spPr>
        <p:style>
          <a:lnRef idx="0">
            <a:scrgbClr r="0" g="0" b="0"/>
          </a:lnRef>
          <a:fillRef idx="0">
            <a:scrgbClr r="0" g="0" b="0"/>
          </a:fillRef>
          <a:effectRef idx="0">
            <a:scrgbClr r="0" g="0" b="0"/>
          </a:effectRef>
          <a:fontRef idx="none"/>
        </p:style>
      </p:cxnSp>
      <p:sp>
        <p:nvSpPr>
          <p:cNvPr id="2" name="Slide Number Placeholder 1">
            <a:extLst>
              <a:ext uri="{FF2B5EF4-FFF2-40B4-BE49-F238E27FC236}">
                <a16:creationId xmlns:a16="http://schemas.microsoft.com/office/drawing/2014/main" id="{D4EF4D79-0DDB-4174-B2A6-CAC4109FBD94}"/>
              </a:ext>
            </a:extLst>
          </p:cNvPr>
          <p:cNvSpPr>
            <a:spLocks noGrp="1"/>
          </p:cNvSpPr>
          <p:nvPr>
            <p:ph type="sldNum" sz="quarter" idx="2"/>
          </p:nvPr>
        </p:nvSpPr>
        <p:spPr/>
        <p:txBody>
          <a:bodyPr/>
          <a:lstStyle/>
          <a:p>
            <a:fld id="{86CB4B4D-7CA3-9044-876B-883B54F8677D}" type="slidenum">
              <a:rPr lang="en-US" smtClean="0"/>
              <a:t>24</a:t>
            </a:fld>
            <a:endParaRPr lang="en-US"/>
          </a:p>
        </p:txBody>
      </p:sp>
    </p:spTree>
    <p:extLst>
      <p:ext uri="{BB962C8B-B14F-4D97-AF65-F5344CB8AC3E}">
        <p14:creationId xmlns:p14="http://schemas.microsoft.com/office/powerpoint/2010/main" val="293612761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itle 1"/>
          <p:cNvSpPr txBox="1">
            <a:spLocks noGrp="1"/>
          </p:cNvSpPr>
          <p:nvPr>
            <p:ph type="title"/>
          </p:nvPr>
        </p:nvSpPr>
        <p:spPr>
          <a:xfrm>
            <a:off x="838200" y="18255"/>
            <a:ext cx="10515600" cy="1325563"/>
          </a:xfrm>
          <a:prstGeom prst="rect">
            <a:avLst/>
          </a:prstGeom>
        </p:spPr>
        <p:txBody>
          <a:bodyPr/>
          <a:lstStyle/>
          <a:p>
            <a:r>
              <a:rPr lang="en-US" dirty="0"/>
              <a:t>Example</a:t>
            </a:r>
            <a:endParaRPr dirty="0"/>
          </a:p>
        </p:txBody>
      </p:sp>
      <p:sp>
        <p:nvSpPr>
          <p:cNvPr id="4" name="TextBox 3">
            <a:extLst>
              <a:ext uri="{FF2B5EF4-FFF2-40B4-BE49-F238E27FC236}">
                <a16:creationId xmlns:a16="http://schemas.microsoft.com/office/drawing/2014/main" id="{FF8141E8-38A4-694B-7742-BC17B6A3BD4D}"/>
              </a:ext>
            </a:extLst>
          </p:cNvPr>
          <p:cNvSpPr txBox="1"/>
          <p:nvPr/>
        </p:nvSpPr>
        <p:spPr>
          <a:xfrm>
            <a:off x="838200" y="1768234"/>
            <a:ext cx="10007600" cy="56323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dirty="0">
                <a:solidFill>
                  <a:srgbClr val="AF00DB"/>
                </a:solidFill>
                <a:effectLst/>
                <a:latin typeface="Consolas" panose="020B0609020204030204" pitchFamily="49" charset="0"/>
              </a:rPr>
              <a:t>export</a:t>
            </a: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default</a:t>
            </a: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function</a:t>
            </a:r>
            <a:r>
              <a:rPr lang="en-US" sz="2000" b="0" dirty="0">
                <a:solidFill>
                  <a:srgbClr val="000000"/>
                </a:solidFill>
                <a:effectLst/>
                <a:latin typeface="Consolas" panose="020B0609020204030204" pitchFamily="49" charset="0"/>
              </a:rPr>
              <a:t> </a:t>
            </a:r>
            <a:r>
              <a:rPr lang="en-US" sz="2000" b="0" dirty="0">
                <a:solidFill>
                  <a:srgbClr val="795E26"/>
                </a:solidFill>
                <a:effectLst/>
                <a:latin typeface="Consolas" panose="020B0609020204030204" pitchFamily="49" charset="0"/>
              </a:rPr>
              <a:t>App</a:t>
            </a:r>
            <a:r>
              <a:rPr lang="en-US" sz="2000" b="0" dirty="0">
                <a:solidFill>
                  <a:srgbClr val="000000"/>
                </a:solidFill>
                <a:effectLst/>
                <a:latin typeface="Consolas" panose="020B0609020204030204" pitchFamily="49" charset="0"/>
              </a:rPr>
              <a:t>() {</a:t>
            </a:r>
          </a:p>
          <a:p>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const</a:t>
            </a:r>
            <a:r>
              <a:rPr lang="en-US" sz="2000" b="0" dirty="0">
                <a:solidFill>
                  <a:srgbClr val="000000"/>
                </a:solidFill>
                <a:effectLst/>
                <a:latin typeface="Consolas" panose="020B0609020204030204" pitchFamily="49" charset="0"/>
              </a:rPr>
              <a:t> [</a:t>
            </a:r>
            <a:r>
              <a:rPr lang="en-US" sz="2000" b="0" dirty="0">
                <a:solidFill>
                  <a:srgbClr val="0070C1"/>
                </a:solidFill>
                <a:effectLst/>
                <a:latin typeface="Consolas" panose="020B0609020204030204" pitchFamily="49" charset="0"/>
              </a:rPr>
              <a:t>count</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setCount</a:t>
            </a:r>
            <a:r>
              <a:rPr lang="en-US" sz="2000" b="0" dirty="0">
                <a:solidFill>
                  <a:srgbClr val="000000"/>
                </a:solidFill>
                <a:effectLst/>
                <a:latin typeface="Consolas" panose="020B0609020204030204" pitchFamily="49" charset="0"/>
              </a:rPr>
              <a:t>] = </a:t>
            </a:r>
            <a:r>
              <a:rPr lang="en-US" sz="2000" b="0" dirty="0" err="1">
                <a:solidFill>
                  <a:srgbClr val="795E26"/>
                </a:solidFill>
                <a:effectLst/>
                <a:latin typeface="Consolas" panose="020B0609020204030204" pitchFamily="49" charset="0"/>
              </a:rPr>
              <a:t>useState</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0</a:t>
            </a:r>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function</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handleClick</a:t>
            </a:r>
            <a:r>
              <a:rPr lang="en-US" sz="2000" b="0" dirty="0">
                <a:solidFill>
                  <a:srgbClr val="000000"/>
                </a:solidFill>
                <a:effectLst/>
                <a:latin typeface="Consolas" panose="020B0609020204030204" pitchFamily="49" charset="0"/>
              </a:rPr>
              <a:t>() { </a:t>
            </a:r>
            <a:r>
              <a:rPr lang="en-US" sz="2000" b="0" dirty="0" err="1">
                <a:solidFill>
                  <a:srgbClr val="795E26"/>
                </a:solidFill>
                <a:effectLst/>
                <a:latin typeface="Consolas" panose="020B0609020204030204" pitchFamily="49" charset="0"/>
              </a:rPr>
              <a:t>setCount</a:t>
            </a:r>
            <a:r>
              <a:rPr lang="en-US" sz="2000" b="0" dirty="0">
                <a:solidFill>
                  <a:srgbClr val="000000"/>
                </a:solidFill>
                <a:effectLst/>
                <a:latin typeface="Consolas" panose="020B0609020204030204" pitchFamily="49" charset="0"/>
              </a:rPr>
              <a:t>(</a:t>
            </a:r>
            <a:r>
              <a:rPr lang="en-US" sz="2000" b="0" dirty="0">
                <a:solidFill>
                  <a:srgbClr val="0070C1"/>
                </a:solidFill>
                <a:effectLst/>
                <a:latin typeface="Consolas" panose="020B0609020204030204" pitchFamily="49" charset="0"/>
              </a:rPr>
              <a:t>count</a:t>
            </a:r>
            <a:r>
              <a:rPr lang="en-US" sz="2000" b="0" dirty="0">
                <a:solidFill>
                  <a:srgbClr val="000000"/>
                </a:solidFill>
                <a:effectLst/>
                <a:latin typeface="Consolas" panose="020B0609020204030204" pitchFamily="49" charset="0"/>
              </a:rPr>
              <a:t> + </a:t>
            </a:r>
            <a:r>
              <a:rPr lang="en-US" sz="2000" b="0" dirty="0">
                <a:solidFill>
                  <a:srgbClr val="098658"/>
                </a:solidFill>
                <a:effectLst/>
                <a:latin typeface="Consolas" panose="020B0609020204030204" pitchFamily="49" charset="0"/>
              </a:rPr>
              <a:t>1</a:t>
            </a:r>
            <a:r>
              <a:rPr lang="en-US" sz="2000" b="0" dirty="0">
                <a:solidFill>
                  <a:srgbClr val="000000"/>
                </a:solidFill>
                <a:effectLst/>
                <a:latin typeface="Consolas" panose="020B0609020204030204" pitchFamily="49" charset="0"/>
              </a:rPr>
              <a:t>) } </a:t>
            </a:r>
          </a:p>
          <a:p>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return</a:t>
            </a:r>
            <a:r>
              <a:rPr lang="en-US" sz="2000" b="0" dirty="0">
                <a:solidFill>
                  <a:srgbClr val="000000"/>
                </a:solidFill>
                <a:effectLst/>
                <a:latin typeface="Consolas" panose="020B0609020204030204" pitchFamily="49" charset="0"/>
              </a:rPr>
              <a:t> (</a:t>
            </a: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err="1">
                <a:solidFill>
                  <a:srgbClr val="267F99"/>
                </a:solidFill>
                <a:effectLst/>
                <a:latin typeface="Consolas" panose="020B0609020204030204" pitchFamily="49" charset="0"/>
              </a:rPr>
              <a:t>VStack</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Box</a:t>
            </a:r>
            <a:r>
              <a:rPr lang="en-US" sz="2000" dirty="0">
                <a:latin typeface="Consolas" panose="020B0609020204030204" pitchFamily="49" charset="0"/>
              </a:rPr>
              <a:t>&gt;</a:t>
            </a:r>
            <a:r>
              <a:rPr lang="en-US" sz="2000" b="0" dirty="0">
                <a:solidFill>
                  <a:srgbClr val="800000"/>
                </a:solidFill>
                <a:effectLst/>
                <a:latin typeface="Consolas" panose="020B0609020204030204" pitchFamily="49" charset="0"/>
              </a:rPr>
              <a:t> </a:t>
            </a:r>
            <a:r>
              <a:rPr lang="en-US" sz="2000" b="0" dirty="0">
                <a:solidFill>
                  <a:srgbClr val="000000"/>
                </a:solidFill>
                <a:effectLst/>
                <a:latin typeface="Consolas" panose="020B0609020204030204" pitchFamily="49" charset="0"/>
              </a:rPr>
              <a:t>count = </a:t>
            </a:r>
            <a:r>
              <a:rPr lang="en-US" sz="2000" b="0" dirty="0">
                <a:solidFill>
                  <a:srgbClr val="0000FF"/>
                </a:solidFill>
                <a:effectLst/>
                <a:latin typeface="Consolas" panose="020B0609020204030204" pitchFamily="49" charset="0"/>
              </a:rPr>
              <a:t>{</a:t>
            </a:r>
            <a:r>
              <a:rPr lang="en-US" sz="2000" b="0" dirty="0">
                <a:solidFill>
                  <a:srgbClr val="0070C1"/>
                </a:solidFill>
                <a:effectLst/>
                <a:latin typeface="Consolas" panose="020B0609020204030204" pitchFamily="49" charset="0"/>
              </a:rPr>
              <a:t>count</a:t>
            </a:r>
            <a:r>
              <a:rPr lang="en-US" sz="2000" b="0" dirty="0">
                <a:solidFill>
                  <a:srgbClr val="0000FF"/>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Box</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Button</a:t>
            </a:r>
            <a:r>
              <a:rPr lang="en-US" sz="2000" b="0" dirty="0">
                <a:solidFill>
                  <a:srgbClr val="000000"/>
                </a:solidFill>
                <a:effectLst/>
                <a:latin typeface="Consolas" panose="020B0609020204030204" pitchFamily="49" charset="0"/>
              </a:rPr>
              <a:t> </a:t>
            </a:r>
            <a:r>
              <a:rPr lang="en-US" sz="2000" b="0" dirty="0" err="1">
                <a:solidFill>
                  <a:srgbClr val="E50000"/>
                </a:solidFill>
                <a:effectLst/>
                <a:latin typeface="Consolas" panose="020B0609020204030204" pitchFamily="49" charset="0"/>
              </a:rPr>
              <a:t>onClick</a:t>
            </a:r>
            <a:r>
              <a:rPr lang="en-US" sz="2000" b="0" dirty="0">
                <a:solidFill>
                  <a:srgbClr val="000000"/>
                </a:solidFill>
                <a:effectLst/>
                <a:latin typeface="Consolas" panose="020B0609020204030204" pitchFamily="49" charset="0"/>
              </a:rPr>
              <a:t>=</a:t>
            </a:r>
            <a:r>
              <a:rPr lang="en-US" sz="2000" b="0" dirty="0">
                <a:solidFill>
                  <a:srgbClr val="0000FF"/>
                </a:solidFill>
                <a:effectLst/>
                <a:latin typeface="Consolas" panose="020B0609020204030204" pitchFamily="49" charset="0"/>
              </a:rPr>
              <a:t>{</a:t>
            </a:r>
            <a:r>
              <a:rPr lang="en-US" sz="2000" b="0" dirty="0" err="1">
                <a:solidFill>
                  <a:srgbClr val="795E26"/>
                </a:solidFill>
                <a:effectLst/>
                <a:latin typeface="Consolas" panose="020B0609020204030204" pitchFamily="49" charset="0"/>
              </a:rPr>
              <a:t>handleClick</a:t>
            </a:r>
            <a:r>
              <a:rPr lang="en-US" sz="2000" b="0" dirty="0">
                <a:solidFill>
                  <a:srgbClr val="0000FF"/>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Increment Count!</a:t>
            </a: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Button</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err="1">
                <a:solidFill>
                  <a:srgbClr val="267F99"/>
                </a:solidFill>
                <a:effectLst/>
                <a:latin typeface="Consolas" panose="020B0609020204030204" pitchFamily="49" charset="0"/>
              </a:rPr>
              <a:t>VStack</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p>
          <a:p>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endParaRPr lang="en-US" sz="2000" b="0" dirty="0">
              <a:solidFill>
                <a:srgbClr val="000000"/>
              </a:solidFill>
              <a:effectLst/>
              <a:latin typeface="Consolas" panose="020B0609020204030204" pitchFamily="49" charset="0"/>
            </a:endParaRPr>
          </a:p>
        </p:txBody>
      </p:sp>
      <p:sp>
        <p:nvSpPr>
          <p:cNvPr id="5" name="Rectangle: Rounded Corners 4">
            <a:extLst>
              <a:ext uri="{FF2B5EF4-FFF2-40B4-BE49-F238E27FC236}">
                <a16:creationId xmlns:a16="http://schemas.microsoft.com/office/drawing/2014/main" id="{81848EAA-BE6C-49A5-EF01-6FC3984A414E}"/>
              </a:ext>
            </a:extLst>
          </p:cNvPr>
          <p:cNvSpPr/>
          <p:nvPr/>
        </p:nvSpPr>
        <p:spPr>
          <a:xfrm>
            <a:off x="7927759" y="179431"/>
            <a:ext cx="3906175"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app/Apps/</a:t>
            </a:r>
            <a:r>
              <a:rPr lang="en-US" sz="2400" dirty="0" err="1">
                <a:solidFill>
                  <a:schemeClr val="tx1"/>
                </a:solidFill>
              </a:rPr>
              <a:t>SimplestState.tsx</a:t>
            </a:r>
            <a:endParaRPr lang="en-US" sz="2400" dirty="0">
              <a:solidFill>
                <a:schemeClr val="tx1"/>
              </a:solidFill>
            </a:endParaRPr>
          </a:p>
        </p:txBody>
      </p:sp>
      <p:sp>
        <p:nvSpPr>
          <p:cNvPr id="6" name="Rectangle: Rounded Corners 5">
            <a:extLst>
              <a:ext uri="{FF2B5EF4-FFF2-40B4-BE49-F238E27FC236}">
                <a16:creationId xmlns:a16="http://schemas.microsoft.com/office/drawing/2014/main" id="{35F3D50A-8486-BAA2-7111-A023F0EF44A4}"/>
              </a:ext>
            </a:extLst>
          </p:cNvPr>
          <p:cNvSpPr/>
          <p:nvPr/>
        </p:nvSpPr>
        <p:spPr>
          <a:xfrm>
            <a:off x="8477971" y="4268931"/>
            <a:ext cx="3070194" cy="1550235"/>
          </a:xfrm>
          <a:prstGeom prst="roundRect">
            <a:avLst/>
          </a:prstGeom>
          <a:solidFill>
            <a:schemeClr val="tx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(Some styling has been removed to reduce clutter on this screen.}</a:t>
            </a:r>
          </a:p>
        </p:txBody>
      </p:sp>
      <p:sp>
        <p:nvSpPr>
          <p:cNvPr id="2" name="Slide Number Placeholder 1">
            <a:extLst>
              <a:ext uri="{FF2B5EF4-FFF2-40B4-BE49-F238E27FC236}">
                <a16:creationId xmlns:a16="http://schemas.microsoft.com/office/drawing/2014/main" id="{43E29B2C-29BF-91BE-5CB2-47CACE042598}"/>
              </a:ext>
            </a:extLst>
          </p:cNvPr>
          <p:cNvSpPr>
            <a:spLocks noGrp="1"/>
          </p:cNvSpPr>
          <p:nvPr>
            <p:ph type="sldNum" sz="quarter" idx="2"/>
          </p:nvPr>
        </p:nvSpPr>
        <p:spPr/>
        <p:txBody>
          <a:bodyPr/>
          <a:lstStyle/>
          <a:p>
            <a:fld id="{86CB4B4D-7CA3-9044-876B-883B54F8677D}" type="slidenum">
              <a:rPr lang="en-US" smtClean="0"/>
              <a:t>25</a:t>
            </a:fld>
            <a:endParaRPr lang="en-US"/>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24D8-0ABA-0284-A0D1-89C0B5ECD5FA}"/>
              </a:ext>
            </a:extLst>
          </p:cNvPr>
          <p:cNvSpPr>
            <a:spLocks noGrp="1"/>
          </p:cNvSpPr>
          <p:nvPr>
            <p:ph type="title"/>
          </p:nvPr>
        </p:nvSpPr>
        <p:spPr/>
        <p:txBody>
          <a:bodyPr/>
          <a:lstStyle/>
          <a:p>
            <a:r>
              <a:rPr lang="en-US" dirty="0"/>
              <a:t>Setters are asynchronous</a:t>
            </a:r>
          </a:p>
        </p:txBody>
      </p:sp>
      <p:sp>
        <p:nvSpPr>
          <p:cNvPr id="3" name="Text Placeholder 2">
            <a:extLst>
              <a:ext uri="{FF2B5EF4-FFF2-40B4-BE49-F238E27FC236}">
                <a16:creationId xmlns:a16="http://schemas.microsoft.com/office/drawing/2014/main" id="{F529B464-F6C6-B704-498B-8EC43CBE7196}"/>
              </a:ext>
            </a:extLst>
          </p:cNvPr>
          <p:cNvSpPr>
            <a:spLocks noGrp="1"/>
          </p:cNvSpPr>
          <p:nvPr>
            <p:ph type="body" idx="1"/>
          </p:nvPr>
        </p:nvSpPr>
        <p:spPr/>
        <p:txBody>
          <a:bodyPr/>
          <a:lstStyle/>
          <a:p>
            <a:r>
              <a:rPr lang="en-US" dirty="0"/>
              <a:t>A setter doesn’t change the state immediately: it tells REACT to update the state when this component is redisplayed. </a:t>
            </a:r>
          </a:p>
        </p:txBody>
      </p:sp>
      <p:sp>
        <p:nvSpPr>
          <p:cNvPr id="4" name="Rectangle: Rounded Corners 3">
            <a:extLst>
              <a:ext uri="{FF2B5EF4-FFF2-40B4-BE49-F238E27FC236}">
                <a16:creationId xmlns:a16="http://schemas.microsoft.com/office/drawing/2014/main" id="{620984DF-95F5-746D-831F-5675CBC93CF7}"/>
              </a:ext>
            </a:extLst>
          </p:cNvPr>
          <p:cNvSpPr/>
          <p:nvPr/>
        </p:nvSpPr>
        <p:spPr>
          <a:xfrm>
            <a:off x="6400801" y="179431"/>
            <a:ext cx="5433134"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app/Apps/</a:t>
            </a:r>
            <a:r>
              <a:rPr lang="en-US" sz="2400" dirty="0" err="1">
                <a:solidFill>
                  <a:schemeClr val="tx1"/>
                </a:solidFill>
              </a:rPr>
              <a:t>SimplestStateWithConsole.tsx</a:t>
            </a:r>
            <a:endParaRPr lang="en-US" sz="2400" dirty="0">
              <a:solidFill>
                <a:schemeClr val="tx1"/>
              </a:solidFill>
            </a:endParaRPr>
          </a:p>
        </p:txBody>
      </p:sp>
      <p:sp>
        <p:nvSpPr>
          <p:cNvPr id="6" name="TextBox 5">
            <a:extLst>
              <a:ext uri="{FF2B5EF4-FFF2-40B4-BE49-F238E27FC236}">
                <a16:creationId xmlns:a16="http://schemas.microsoft.com/office/drawing/2014/main" id="{E0662C64-DB57-C2D8-65DC-A51A49939909}"/>
              </a:ext>
            </a:extLst>
          </p:cNvPr>
          <p:cNvSpPr txBox="1"/>
          <p:nvPr/>
        </p:nvSpPr>
        <p:spPr>
          <a:xfrm>
            <a:off x="1007850" y="3031435"/>
            <a:ext cx="7717695" cy="19389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dirty="0">
                <a:solidFill>
                  <a:srgbClr val="0000FF"/>
                </a:solidFill>
                <a:effectLst/>
                <a:latin typeface="Consolas" panose="020B0609020204030204" pitchFamily="49" charset="0"/>
              </a:rPr>
              <a:t>function</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handleClick</a:t>
            </a:r>
            <a:r>
              <a:rPr lang="en-US" sz="2000" b="0" dirty="0">
                <a:solidFill>
                  <a:srgbClr val="000000"/>
                </a:solidFill>
                <a:effectLst/>
                <a:latin typeface="Consolas" panose="020B0609020204030204" pitchFamily="49" charset="0"/>
              </a:rPr>
              <a:t>() {</a:t>
            </a:r>
          </a:p>
          <a:p>
            <a:r>
              <a:rPr lang="en-US" sz="2000" b="0" dirty="0">
                <a:solidFill>
                  <a:srgbClr val="000000"/>
                </a:solidFill>
                <a:effectLst/>
                <a:latin typeface="Consolas" panose="020B0609020204030204" pitchFamily="49" charset="0"/>
              </a:rPr>
              <a:t>    </a:t>
            </a:r>
            <a:r>
              <a:rPr lang="en-US" sz="2000" b="0" dirty="0" err="1">
                <a:solidFill>
                  <a:srgbClr val="001080"/>
                </a:solidFill>
                <a:effectLst/>
                <a:latin typeface="Consolas" panose="020B0609020204030204" pitchFamily="49" charset="0"/>
              </a:rPr>
              <a:t>console</a:t>
            </a:r>
            <a:r>
              <a:rPr lang="en-US" sz="2000" b="0" dirty="0" err="1">
                <a:solidFill>
                  <a:srgbClr val="000000"/>
                </a:solidFill>
                <a:effectLst/>
                <a:latin typeface="Consolas" panose="020B0609020204030204" pitchFamily="49" charset="0"/>
              </a:rPr>
              <a:t>.</a:t>
            </a:r>
            <a:r>
              <a:rPr lang="en-US" sz="2000" b="0" dirty="0" err="1">
                <a:solidFill>
                  <a:srgbClr val="795E26"/>
                </a:solidFill>
                <a:effectLst/>
                <a:latin typeface="Consolas" panose="020B0609020204030204" pitchFamily="49" charset="0"/>
              </a:rPr>
              <a:t>error</a:t>
            </a:r>
            <a:r>
              <a:rPr lang="en-US" sz="2000" b="0" dirty="0">
                <a:solidFill>
                  <a:srgbClr val="000000"/>
                </a:solidFill>
                <a:effectLst/>
                <a:latin typeface="Consolas" panose="020B0609020204030204" pitchFamily="49" charset="0"/>
              </a:rPr>
              <a:t>(</a:t>
            </a:r>
            <a:r>
              <a:rPr lang="en-US" sz="2000" b="0" dirty="0">
                <a:solidFill>
                  <a:srgbClr val="A31515"/>
                </a:solidFill>
                <a:effectLst/>
                <a:latin typeface="Consolas" panose="020B0609020204030204" pitchFamily="49" charset="0"/>
              </a:rPr>
              <a:t>'Button pressed!'</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console</a:t>
            </a:r>
            <a:r>
              <a:rPr lang="en-US" sz="2000" b="0" dirty="0">
                <a:solidFill>
                  <a:srgbClr val="000000"/>
                </a:solidFill>
                <a:effectLst/>
                <a:latin typeface="Consolas" panose="020B0609020204030204" pitchFamily="49" charset="0"/>
              </a:rPr>
              <a:t>.</a:t>
            </a:r>
            <a:r>
              <a:rPr lang="en-US" sz="2000" b="0" dirty="0">
                <a:solidFill>
                  <a:srgbClr val="795E26"/>
                </a:solidFill>
                <a:effectLst/>
                <a:latin typeface="Consolas" panose="020B0609020204030204" pitchFamily="49" charset="0"/>
              </a:rPr>
              <a:t>log</a:t>
            </a:r>
            <a:r>
              <a:rPr lang="en-US" sz="2000" b="0" dirty="0">
                <a:solidFill>
                  <a:srgbClr val="000000"/>
                </a:solidFill>
                <a:effectLst/>
                <a:latin typeface="Consolas" panose="020B0609020204030204" pitchFamily="49" charset="0"/>
              </a:rPr>
              <a:t>(</a:t>
            </a:r>
            <a:r>
              <a:rPr lang="en-US" sz="2000" b="0" dirty="0">
                <a:solidFill>
                  <a:srgbClr val="A31515"/>
                </a:solidFill>
                <a:effectLst/>
                <a:latin typeface="Consolas" panose="020B0609020204030204" pitchFamily="49" charset="0"/>
              </a:rPr>
              <a:t>'before </a:t>
            </a:r>
            <a:r>
              <a:rPr lang="en-US" sz="2000" b="0" dirty="0" err="1">
                <a:solidFill>
                  <a:srgbClr val="A31515"/>
                </a:solidFill>
                <a:effectLst/>
                <a:latin typeface="Consolas" panose="020B0609020204030204" pitchFamily="49" charset="0"/>
              </a:rPr>
              <a:t>setCount</a:t>
            </a:r>
            <a:r>
              <a:rPr lang="en-US" sz="2000" b="0" dirty="0">
                <a:solidFill>
                  <a:srgbClr val="A31515"/>
                </a:solidFill>
                <a:effectLst/>
                <a:latin typeface="Consolas" panose="020B0609020204030204" pitchFamily="49" charset="0"/>
              </a:rPr>
              <a:t>: count = '</a:t>
            </a:r>
            <a:r>
              <a:rPr lang="en-US" sz="2000" b="0" dirty="0">
                <a:solidFill>
                  <a:srgbClr val="000000"/>
                </a:solidFill>
                <a:effectLst/>
                <a:latin typeface="Consolas" panose="020B0609020204030204" pitchFamily="49" charset="0"/>
              </a:rPr>
              <a:t>, </a:t>
            </a:r>
            <a:r>
              <a:rPr lang="en-US" sz="2000" b="0" dirty="0">
                <a:solidFill>
                  <a:srgbClr val="0070C1"/>
                </a:solidFill>
                <a:effectLst/>
                <a:latin typeface="Consolas" panose="020B0609020204030204" pitchFamily="49" charset="0"/>
              </a:rPr>
              <a:t>count</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setCount</a:t>
            </a:r>
            <a:r>
              <a:rPr lang="en-US" sz="2000" b="0" dirty="0">
                <a:solidFill>
                  <a:srgbClr val="000000"/>
                </a:solidFill>
                <a:effectLst/>
                <a:latin typeface="Consolas" panose="020B0609020204030204" pitchFamily="49" charset="0"/>
              </a:rPr>
              <a:t>(</a:t>
            </a:r>
            <a:r>
              <a:rPr lang="en-US" sz="2000" b="0" dirty="0">
                <a:solidFill>
                  <a:srgbClr val="0070C1"/>
                </a:solidFill>
                <a:effectLst/>
                <a:latin typeface="Consolas" panose="020B0609020204030204" pitchFamily="49" charset="0"/>
              </a:rPr>
              <a:t>count</a:t>
            </a:r>
            <a:r>
              <a:rPr lang="en-US" sz="2000" b="0" dirty="0">
                <a:solidFill>
                  <a:srgbClr val="000000"/>
                </a:solidFill>
                <a:effectLst/>
                <a:latin typeface="Consolas" panose="020B0609020204030204" pitchFamily="49" charset="0"/>
              </a:rPr>
              <a:t> + </a:t>
            </a:r>
            <a:r>
              <a:rPr lang="en-US" sz="2000" b="0" dirty="0">
                <a:solidFill>
                  <a:srgbClr val="098658"/>
                </a:solidFill>
                <a:effectLst/>
                <a:latin typeface="Consolas" panose="020B0609020204030204" pitchFamily="49" charset="0"/>
              </a:rPr>
              <a:t>1</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console</a:t>
            </a:r>
            <a:r>
              <a:rPr lang="en-US" sz="2000" b="0" dirty="0">
                <a:solidFill>
                  <a:srgbClr val="000000"/>
                </a:solidFill>
                <a:effectLst/>
                <a:latin typeface="Consolas" panose="020B0609020204030204" pitchFamily="49" charset="0"/>
              </a:rPr>
              <a:t>.</a:t>
            </a:r>
            <a:r>
              <a:rPr lang="en-US" sz="2000" b="0" dirty="0">
                <a:solidFill>
                  <a:srgbClr val="795E26"/>
                </a:solidFill>
                <a:effectLst/>
                <a:latin typeface="Consolas" panose="020B0609020204030204" pitchFamily="49" charset="0"/>
              </a:rPr>
              <a:t>log</a:t>
            </a:r>
            <a:r>
              <a:rPr lang="en-US" sz="2000" b="0" dirty="0">
                <a:solidFill>
                  <a:srgbClr val="000000"/>
                </a:solidFill>
                <a:effectLst/>
                <a:latin typeface="Consolas" panose="020B0609020204030204" pitchFamily="49" charset="0"/>
              </a:rPr>
              <a:t>(</a:t>
            </a:r>
            <a:r>
              <a:rPr lang="en-US" sz="2000" b="0" dirty="0">
                <a:solidFill>
                  <a:srgbClr val="A31515"/>
                </a:solidFill>
                <a:effectLst/>
                <a:latin typeface="Consolas" panose="020B0609020204030204" pitchFamily="49" charset="0"/>
              </a:rPr>
              <a:t>'after </a:t>
            </a:r>
            <a:r>
              <a:rPr lang="en-US" sz="2000" b="0" dirty="0" err="1">
                <a:solidFill>
                  <a:srgbClr val="A31515"/>
                </a:solidFill>
                <a:effectLst/>
                <a:latin typeface="Consolas" panose="020B0609020204030204" pitchFamily="49" charset="0"/>
              </a:rPr>
              <a:t>setCount</a:t>
            </a:r>
            <a:r>
              <a:rPr lang="en-US" sz="2000" b="0" dirty="0">
                <a:solidFill>
                  <a:srgbClr val="A31515"/>
                </a:solidFill>
                <a:effectLst/>
                <a:latin typeface="Consolas" panose="020B0609020204030204" pitchFamily="49" charset="0"/>
              </a:rPr>
              <a:t>: count = '</a:t>
            </a:r>
            <a:r>
              <a:rPr lang="en-US" sz="2000" b="0" dirty="0">
                <a:solidFill>
                  <a:srgbClr val="000000"/>
                </a:solidFill>
                <a:effectLst/>
                <a:latin typeface="Consolas" panose="020B0609020204030204" pitchFamily="49" charset="0"/>
              </a:rPr>
              <a:t>, </a:t>
            </a:r>
            <a:r>
              <a:rPr lang="en-US" sz="2000" b="0" dirty="0">
                <a:solidFill>
                  <a:srgbClr val="0070C1"/>
                </a:solidFill>
                <a:effectLst/>
                <a:latin typeface="Consolas" panose="020B0609020204030204" pitchFamily="49" charset="0"/>
              </a:rPr>
              <a:t>count</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p>
        </p:txBody>
      </p:sp>
      <p:sp>
        <p:nvSpPr>
          <p:cNvPr id="10" name="TextBox 9">
            <a:extLst>
              <a:ext uri="{FF2B5EF4-FFF2-40B4-BE49-F238E27FC236}">
                <a16:creationId xmlns:a16="http://schemas.microsoft.com/office/drawing/2014/main" id="{623F91DB-B700-D2D9-23F1-605F63E46D6A}"/>
              </a:ext>
            </a:extLst>
          </p:cNvPr>
          <p:cNvSpPr txBox="1"/>
          <p:nvPr/>
        </p:nvSpPr>
        <p:spPr>
          <a:xfrm>
            <a:off x="744583" y="6079826"/>
            <a:ext cx="752545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Console methods: </a:t>
            </a:r>
            <a:r>
              <a:rPr kumimoji="0" lang="en-US" sz="1800" b="0" i="0" u="none" strike="noStrike" cap="none" spc="0" normalizeH="0" baseline="0" dirty="0">
                <a:ln>
                  <a:noFill/>
                </a:ln>
                <a:solidFill>
                  <a:srgbClr val="000000"/>
                </a:solidFill>
                <a:effectLst/>
                <a:uFillTx/>
                <a:latin typeface="+mn-lt"/>
                <a:ea typeface="+mn-ea"/>
                <a:cs typeface="+mn-cs"/>
                <a:sym typeface="Calibri"/>
                <a:hlinkClick r:id="rId3"/>
              </a:rPr>
              <a:t>https://developer.mozilla.org/en-US/docs/Web/API/console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5" name="Slide Number Placeholder 4">
            <a:extLst>
              <a:ext uri="{FF2B5EF4-FFF2-40B4-BE49-F238E27FC236}">
                <a16:creationId xmlns:a16="http://schemas.microsoft.com/office/drawing/2014/main" id="{35734958-74EA-5EDE-19B7-82A40F5ACE2A}"/>
              </a:ext>
            </a:extLst>
          </p:cNvPr>
          <p:cNvSpPr>
            <a:spLocks noGrp="1"/>
          </p:cNvSpPr>
          <p:nvPr>
            <p:ph type="sldNum" sz="quarter" idx="2"/>
          </p:nvPr>
        </p:nvSpPr>
        <p:spPr/>
        <p:txBody>
          <a:bodyPr/>
          <a:lstStyle/>
          <a:p>
            <a:fld id="{86CB4B4D-7CA3-9044-876B-883B54F8677D}" type="slidenum">
              <a:rPr lang="en-US" smtClean="0"/>
              <a:t>26</a:t>
            </a:fld>
            <a:endParaRPr lang="en-US"/>
          </a:p>
        </p:txBody>
      </p:sp>
    </p:spTree>
    <p:extLst>
      <p:ext uri="{BB962C8B-B14F-4D97-AF65-F5344CB8AC3E}">
        <p14:creationId xmlns:p14="http://schemas.microsoft.com/office/powerpoint/2010/main" val="3959368631"/>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24D8-0ABA-0284-A0D1-89C0B5ECD5FA}"/>
              </a:ext>
            </a:extLst>
          </p:cNvPr>
          <p:cNvSpPr>
            <a:spLocks noGrp="1"/>
          </p:cNvSpPr>
          <p:nvPr>
            <p:ph type="title"/>
          </p:nvPr>
        </p:nvSpPr>
        <p:spPr/>
        <p:txBody>
          <a:bodyPr/>
          <a:lstStyle/>
          <a:p>
            <a:r>
              <a:rPr lang="en-US" dirty="0"/>
              <a:t>Setters are asynchronous</a:t>
            </a:r>
          </a:p>
        </p:txBody>
      </p:sp>
      <p:sp>
        <p:nvSpPr>
          <p:cNvPr id="4" name="Rectangle: Rounded Corners 3">
            <a:extLst>
              <a:ext uri="{FF2B5EF4-FFF2-40B4-BE49-F238E27FC236}">
                <a16:creationId xmlns:a16="http://schemas.microsoft.com/office/drawing/2014/main" id="{620984DF-95F5-746D-831F-5675CBC93CF7}"/>
              </a:ext>
            </a:extLst>
          </p:cNvPr>
          <p:cNvSpPr/>
          <p:nvPr/>
        </p:nvSpPr>
        <p:spPr>
          <a:xfrm>
            <a:off x="6400801" y="179431"/>
            <a:ext cx="5433134"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app/Apps/</a:t>
            </a:r>
            <a:r>
              <a:rPr lang="en-US" sz="2400" dirty="0" err="1">
                <a:solidFill>
                  <a:schemeClr val="tx1"/>
                </a:solidFill>
              </a:rPr>
              <a:t>SimplestStateWithConsole.tsx</a:t>
            </a:r>
            <a:endParaRPr lang="en-US" sz="2400" dirty="0">
              <a:solidFill>
                <a:schemeClr val="tx1"/>
              </a:solidFill>
            </a:endParaRPr>
          </a:p>
        </p:txBody>
      </p:sp>
      <p:sp>
        <p:nvSpPr>
          <p:cNvPr id="6" name="TextBox 5">
            <a:extLst>
              <a:ext uri="{FF2B5EF4-FFF2-40B4-BE49-F238E27FC236}">
                <a16:creationId xmlns:a16="http://schemas.microsoft.com/office/drawing/2014/main" id="{E0662C64-DB57-C2D8-65DC-A51A49939909}"/>
              </a:ext>
            </a:extLst>
          </p:cNvPr>
          <p:cNvSpPr txBox="1"/>
          <p:nvPr/>
        </p:nvSpPr>
        <p:spPr>
          <a:xfrm>
            <a:off x="981347" y="2901855"/>
            <a:ext cx="6686550" cy="1754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handleClick</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console</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error</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'Button pressed!'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console</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log</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'before </a:t>
            </a:r>
            <a:r>
              <a:rPr lang="en-US" b="0" dirty="0" err="1">
                <a:solidFill>
                  <a:srgbClr val="A31515"/>
                </a:solidFill>
                <a:effectLst/>
                <a:latin typeface="Consolas" panose="020B0609020204030204" pitchFamily="49" charset="0"/>
              </a:rPr>
              <a:t>setCount</a:t>
            </a:r>
            <a:r>
              <a:rPr lang="en-US" b="0" dirty="0">
                <a:solidFill>
                  <a:srgbClr val="A31515"/>
                </a:solidFill>
                <a:effectLst/>
                <a:latin typeface="Consolas" panose="020B0609020204030204" pitchFamily="49" charset="0"/>
              </a:rPr>
              <a:t>: count = '</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count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setCount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count</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console</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log</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'after </a:t>
            </a:r>
            <a:r>
              <a:rPr lang="en-US" b="0" dirty="0" err="1">
                <a:solidFill>
                  <a:srgbClr val="A31515"/>
                </a:solidFill>
                <a:effectLst/>
                <a:latin typeface="Consolas" panose="020B0609020204030204" pitchFamily="49" charset="0"/>
              </a:rPr>
              <a:t>setCount</a:t>
            </a:r>
            <a:r>
              <a:rPr lang="en-US" b="0" dirty="0">
                <a:solidFill>
                  <a:srgbClr val="A31515"/>
                </a:solidFill>
                <a:effectLst/>
                <a:latin typeface="Consolas" panose="020B0609020204030204" pitchFamily="49" charset="0"/>
              </a:rPr>
              <a:t>: count = '</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count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p:txBody>
      </p:sp>
      <p:pic>
        <p:nvPicPr>
          <p:cNvPr id="9" name="Picture 8">
            <a:extLst>
              <a:ext uri="{FF2B5EF4-FFF2-40B4-BE49-F238E27FC236}">
                <a16:creationId xmlns:a16="http://schemas.microsoft.com/office/drawing/2014/main" id="{6E52917B-431F-0B72-9A41-68999EC5EA90}"/>
              </a:ext>
            </a:extLst>
          </p:cNvPr>
          <p:cNvPicPr>
            <a:picLocks noChangeAspect="1"/>
          </p:cNvPicPr>
          <p:nvPr/>
        </p:nvPicPr>
        <p:blipFill>
          <a:blip r:embed="rId3"/>
          <a:stretch>
            <a:fillRect/>
          </a:stretch>
        </p:blipFill>
        <p:spPr>
          <a:xfrm>
            <a:off x="500062" y="2307405"/>
            <a:ext cx="11191875" cy="2943225"/>
          </a:xfrm>
          <a:prstGeom prst="rect">
            <a:avLst/>
          </a:prstGeom>
        </p:spPr>
      </p:pic>
      <p:sp>
        <p:nvSpPr>
          <p:cNvPr id="3" name="Oval 2">
            <a:extLst>
              <a:ext uri="{FF2B5EF4-FFF2-40B4-BE49-F238E27FC236}">
                <a16:creationId xmlns:a16="http://schemas.microsoft.com/office/drawing/2014/main" id="{06796FC9-41E2-8B27-8F0A-705D90F86D33}"/>
              </a:ext>
            </a:extLst>
          </p:cNvPr>
          <p:cNvSpPr/>
          <p:nvPr/>
        </p:nvSpPr>
        <p:spPr>
          <a:xfrm rot="449356">
            <a:off x="8062081" y="4250219"/>
            <a:ext cx="457200" cy="523702"/>
          </a:xfrm>
          <a:prstGeom prst="ellipse">
            <a:avLst/>
          </a:prstGeom>
          <a:noFill/>
          <a:ln w="19050"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 name="Oval 4">
            <a:extLst>
              <a:ext uri="{FF2B5EF4-FFF2-40B4-BE49-F238E27FC236}">
                <a16:creationId xmlns:a16="http://schemas.microsoft.com/office/drawing/2014/main" id="{95F545FD-208A-4FC2-6FFF-5AE2607216BB}"/>
              </a:ext>
            </a:extLst>
          </p:cNvPr>
          <p:cNvSpPr/>
          <p:nvPr/>
        </p:nvSpPr>
        <p:spPr>
          <a:xfrm rot="449356">
            <a:off x="8062081" y="3557182"/>
            <a:ext cx="457200" cy="523702"/>
          </a:xfrm>
          <a:prstGeom prst="ellipse">
            <a:avLst/>
          </a:prstGeom>
          <a:noFill/>
          <a:ln w="19050"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 name="Oval 13">
            <a:extLst>
              <a:ext uri="{FF2B5EF4-FFF2-40B4-BE49-F238E27FC236}">
                <a16:creationId xmlns:a16="http://schemas.microsoft.com/office/drawing/2014/main" id="{E75FB9BF-EB4E-A240-BB72-3CE06C9A517B}"/>
              </a:ext>
            </a:extLst>
          </p:cNvPr>
          <p:cNvSpPr/>
          <p:nvPr/>
        </p:nvSpPr>
        <p:spPr>
          <a:xfrm>
            <a:off x="3229496" y="2213106"/>
            <a:ext cx="602672" cy="596596"/>
          </a:xfrm>
          <a:prstGeom prst="ellipse">
            <a:avLst/>
          </a:prstGeom>
          <a:noFill/>
          <a:ln w="19050"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 name="Slide Number Placeholder 6">
            <a:extLst>
              <a:ext uri="{FF2B5EF4-FFF2-40B4-BE49-F238E27FC236}">
                <a16:creationId xmlns:a16="http://schemas.microsoft.com/office/drawing/2014/main" id="{68E095AE-D7F6-6B83-8656-EB27102468B9}"/>
              </a:ext>
            </a:extLst>
          </p:cNvPr>
          <p:cNvSpPr>
            <a:spLocks noGrp="1"/>
          </p:cNvSpPr>
          <p:nvPr>
            <p:ph type="sldNum" sz="quarter" idx="2"/>
          </p:nvPr>
        </p:nvSpPr>
        <p:spPr/>
        <p:txBody>
          <a:bodyPr/>
          <a:lstStyle/>
          <a:p>
            <a:fld id="{86CB4B4D-7CA3-9044-876B-883B54F8677D}" type="slidenum">
              <a:rPr lang="en-US" smtClean="0"/>
              <a:t>27</a:t>
            </a:fld>
            <a:endParaRPr lang="en-US"/>
          </a:p>
        </p:txBody>
      </p:sp>
    </p:spTree>
    <p:extLst>
      <p:ext uri="{BB962C8B-B14F-4D97-AF65-F5344CB8AC3E}">
        <p14:creationId xmlns:p14="http://schemas.microsoft.com/office/powerpoint/2010/main" val="73170715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Title 1"/>
          <p:cNvSpPr txBox="1">
            <a:spLocks noGrp="1"/>
          </p:cNvSpPr>
          <p:nvPr>
            <p:ph type="title"/>
          </p:nvPr>
        </p:nvSpPr>
        <p:spPr>
          <a:xfrm>
            <a:off x="838200" y="18255"/>
            <a:ext cx="10515600" cy="1325563"/>
          </a:xfrm>
          <a:prstGeom prst="rect">
            <a:avLst/>
          </a:prstGeom>
        </p:spPr>
        <p:txBody>
          <a:bodyPr/>
          <a:lstStyle/>
          <a:p>
            <a:r>
              <a:t>Nest Components, Passing State as Properties</a:t>
            </a:r>
          </a:p>
        </p:txBody>
      </p:sp>
      <p:sp>
        <p:nvSpPr>
          <p:cNvPr id="3" name="TextBox 2">
            <a:extLst>
              <a:ext uri="{FF2B5EF4-FFF2-40B4-BE49-F238E27FC236}">
                <a16:creationId xmlns:a16="http://schemas.microsoft.com/office/drawing/2014/main" id="{0D8B5C1F-829A-C920-D7CE-11BC74750D11}"/>
              </a:ext>
            </a:extLst>
          </p:cNvPr>
          <p:cNvSpPr txBox="1"/>
          <p:nvPr/>
        </p:nvSpPr>
        <p:spPr>
          <a:xfrm>
            <a:off x="838200" y="1749925"/>
            <a:ext cx="10772273" cy="4524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CountingButton</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App</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setGlobalCount</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handleClick</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setGlobalCount</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border</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"1px"</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padding</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'1'</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Total count = </a:t>
            </a:r>
            <a:r>
              <a:rPr lang="en-US" b="0" dirty="0">
                <a:solidFill>
                  <a:srgbClr val="0000FF"/>
                </a:solidFill>
                <a:effectLst/>
                <a:latin typeface="Consolas" panose="020B0609020204030204" pitchFamily="49" charset="0"/>
              </a:rPr>
              <a:t>{</a:t>
            </a:r>
            <a:r>
              <a:rPr lang="en-US" b="0" dirty="0" err="1">
                <a:solidFill>
                  <a:srgbClr val="0070C1"/>
                </a:solidFill>
                <a:effectLst/>
                <a:latin typeface="Consolas" panose="020B0609020204030204" pitchFamily="49" charset="0"/>
              </a:rPr>
              <a:t>globalCount</a:t>
            </a:r>
            <a:r>
              <a:rPr lang="en-US" b="0" dirty="0">
                <a:solidFill>
                  <a:srgbClr val="0000FF"/>
                </a:solidFill>
                <a:effectLst/>
                <a:latin typeface="Consolas" panose="020B0609020204030204" pitchFamily="49" charset="0"/>
              </a:rPr>
              <a:t>}</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h</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"20px"</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name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"Button A"</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onClick</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795E26"/>
                </a:solidFill>
                <a:effectLst/>
                <a:latin typeface="Consolas" panose="020B0609020204030204" pitchFamily="49" charset="0"/>
              </a:rPr>
              <a:t>handleClick</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h</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"20px"</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name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"Button B"</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onClick</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795E26"/>
                </a:solidFill>
                <a:effectLst/>
                <a:latin typeface="Consolas" panose="020B0609020204030204" pitchFamily="49" charset="0"/>
              </a:rPr>
              <a:t>handleClick</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p:txBody>
      </p:sp>
      <p:sp>
        <p:nvSpPr>
          <p:cNvPr id="4" name="Rectangle: Rounded Corners 3">
            <a:extLst>
              <a:ext uri="{FF2B5EF4-FFF2-40B4-BE49-F238E27FC236}">
                <a16:creationId xmlns:a16="http://schemas.microsoft.com/office/drawing/2014/main" id="{EEAD3095-59D5-DE02-4DE9-536CDAE89E66}"/>
              </a:ext>
            </a:extLst>
          </p:cNvPr>
          <p:cNvSpPr/>
          <p:nvPr/>
        </p:nvSpPr>
        <p:spPr>
          <a:xfrm>
            <a:off x="6758866" y="897613"/>
            <a:ext cx="5433134"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app/Apps/</a:t>
            </a:r>
            <a:r>
              <a:rPr lang="en-US" sz="2400" dirty="0" err="1">
                <a:solidFill>
                  <a:schemeClr val="tx1"/>
                </a:solidFill>
              </a:rPr>
              <a:t>TwoCountingButtons.tsx</a:t>
            </a:r>
            <a:endParaRPr lang="en-US" sz="2400" dirty="0">
              <a:solidFill>
                <a:schemeClr val="tx1"/>
              </a:solidFill>
            </a:endParaRPr>
          </a:p>
        </p:txBody>
      </p:sp>
      <p:sp>
        <p:nvSpPr>
          <p:cNvPr id="6" name="TextBox 5">
            <a:extLst>
              <a:ext uri="{FF2B5EF4-FFF2-40B4-BE49-F238E27FC236}">
                <a16:creationId xmlns:a16="http://schemas.microsoft.com/office/drawing/2014/main" id="{95C0010D-7AD2-7A18-4359-52B4C7005F84}"/>
              </a:ext>
            </a:extLst>
          </p:cNvPr>
          <p:cNvSpPr txBox="1"/>
          <p:nvPr/>
        </p:nvSpPr>
        <p:spPr>
          <a:xfrm>
            <a:off x="8406062" y="1594149"/>
            <a:ext cx="3577389" cy="31085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800" dirty="0"/>
              <a:t>A common pattern in React is to nest components, passing information from parent to child via props.</a:t>
            </a:r>
          </a:p>
          <a:p>
            <a:pPr marL="0" marR="0" indent="0" algn="l" defTabSz="914400" rtl="0" fontAlgn="auto" latinLnBrk="0" hangingPunct="0">
              <a:lnSpc>
                <a:spcPct val="100000"/>
              </a:lnSpc>
              <a:spcBef>
                <a:spcPts val="0"/>
              </a:spcBef>
              <a:spcAft>
                <a:spcPts val="0"/>
              </a:spcAft>
              <a:buClrTx/>
              <a:buSzTx/>
              <a:buFontTx/>
              <a:buNone/>
              <a:tabLst/>
            </a:pPr>
            <a:endParaRPr kumimoji="0" lang="en-US" sz="2800" b="0" i="0" u="none" strike="noStrike" cap="none" spc="0" normalizeH="0" baseline="0" dirty="0">
              <a:ln>
                <a:noFill/>
              </a:ln>
              <a:solidFill>
                <a:srgbClr val="000000"/>
              </a:solidFill>
              <a:effectLst/>
              <a:uFillTx/>
              <a:latin typeface="+mn-lt"/>
              <a:ea typeface="+mn-ea"/>
              <a:cs typeface="+mn-cs"/>
              <a:sym typeface="Calibri"/>
            </a:endParaRPr>
          </a:p>
        </p:txBody>
      </p:sp>
      <p:sp>
        <p:nvSpPr>
          <p:cNvPr id="2" name="Slide Number Placeholder 1">
            <a:extLst>
              <a:ext uri="{FF2B5EF4-FFF2-40B4-BE49-F238E27FC236}">
                <a16:creationId xmlns:a16="http://schemas.microsoft.com/office/drawing/2014/main" id="{A3C0D04B-A164-B968-A3C7-531F601FBFF1}"/>
              </a:ext>
            </a:extLst>
          </p:cNvPr>
          <p:cNvSpPr>
            <a:spLocks noGrp="1"/>
          </p:cNvSpPr>
          <p:nvPr>
            <p:ph type="sldNum" sz="quarter" idx="2"/>
          </p:nvPr>
        </p:nvSpPr>
        <p:spPr/>
        <p:txBody>
          <a:bodyPr/>
          <a:lstStyle/>
          <a:p>
            <a:fld id="{86CB4B4D-7CA3-9044-876B-883B54F8677D}" type="slidenum">
              <a:rPr lang="en-US" smtClean="0"/>
              <a:t>28</a:t>
            </a:fld>
            <a:endParaRPr lang="en-US"/>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24E9F-BAEC-3F28-F97B-550D37E28C03}"/>
              </a:ext>
            </a:extLst>
          </p:cNvPr>
          <p:cNvSpPr>
            <a:spLocks noGrp="1"/>
          </p:cNvSpPr>
          <p:nvPr>
            <p:ph type="title"/>
          </p:nvPr>
        </p:nvSpPr>
        <p:spPr/>
        <p:txBody>
          <a:bodyPr/>
          <a:lstStyle/>
          <a:p>
            <a:r>
              <a:rPr lang="en-US" dirty="0"/>
              <a:t> </a:t>
            </a:r>
            <a:r>
              <a:rPr lang="en-US" dirty="0" err="1"/>
              <a:t>CountingButton.tsx</a:t>
            </a:r>
            <a:endParaRPr lang="en-US" dirty="0"/>
          </a:p>
        </p:txBody>
      </p:sp>
      <p:sp>
        <p:nvSpPr>
          <p:cNvPr id="7" name="TextBox 6">
            <a:extLst>
              <a:ext uri="{FF2B5EF4-FFF2-40B4-BE49-F238E27FC236}">
                <a16:creationId xmlns:a16="http://schemas.microsoft.com/office/drawing/2014/main" id="{37EEB404-1330-BCD4-25E5-CEE3C4650054}"/>
              </a:ext>
            </a:extLst>
          </p:cNvPr>
          <p:cNvSpPr txBox="1"/>
          <p:nvPr/>
        </p:nvSpPr>
        <p:spPr>
          <a:xfrm>
            <a:off x="180475" y="1690285"/>
            <a:ext cx="6974304" cy="3970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 { </a:t>
            </a:r>
          </a:p>
          <a:p>
            <a:r>
              <a:rPr lang="en-US" dirty="0">
                <a:latin typeface="Consolas" panose="020B0609020204030204" pitchFamily="49" charset="0"/>
              </a:rPr>
              <a:t>  </a:t>
            </a:r>
            <a:r>
              <a:rPr lang="en-US" b="0" dirty="0" err="1">
                <a:solidFill>
                  <a:srgbClr val="001080"/>
                </a:solidFill>
                <a:effectLst/>
                <a:latin typeface="Consolas" panose="020B0609020204030204" pitchFamily="49" charset="0"/>
              </a:rPr>
              <a:t>name</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onClick</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name</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name</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localCount</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setLocalCount</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handleClick</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console</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error</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name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'pressed!'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setLocalCount</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localCount</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    </a:t>
            </a:r>
          </a:p>
          <a:p>
            <a:r>
              <a:rPr lang="en-US" b="0" dirty="0">
                <a:solidFill>
                  <a:srgbClr val="000000"/>
                </a:solidFill>
                <a:effectLst/>
                <a:highlight>
                  <a:srgbClr val="FFFF00"/>
                </a:highlight>
                <a:latin typeface="Consolas" panose="020B0609020204030204" pitchFamily="49" charset="0"/>
              </a:rPr>
              <a:t>    </a:t>
            </a:r>
            <a:r>
              <a:rPr lang="en-US" b="0" dirty="0" err="1">
                <a:solidFill>
                  <a:srgbClr val="001080"/>
                </a:solidFill>
                <a:effectLst/>
                <a:highlight>
                  <a:srgbClr val="FFFF00"/>
                </a:highlight>
                <a:latin typeface="Consolas" panose="020B0609020204030204" pitchFamily="49" charset="0"/>
              </a:rPr>
              <a:t>props</a:t>
            </a:r>
            <a:r>
              <a:rPr lang="en-US" b="0" dirty="0" err="1">
                <a:solidFill>
                  <a:srgbClr val="000000"/>
                </a:solidFill>
                <a:effectLst/>
                <a:highlight>
                  <a:srgbClr val="FFFF00"/>
                </a:highlight>
                <a:latin typeface="Consolas" panose="020B0609020204030204" pitchFamily="49" charset="0"/>
              </a:rPr>
              <a:t>.</a:t>
            </a:r>
            <a:r>
              <a:rPr lang="en-US" b="0" dirty="0" err="1">
                <a:solidFill>
                  <a:srgbClr val="795E26"/>
                </a:solidFill>
                <a:effectLst/>
                <a:highlight>
                  <a:srgbClr val="FFFF00"/>
                </a:highlight>
                <a:latin typeface="Consolas" panose="020B0609020204030204" pitchFamily="49" charset="0"/>
              </a:rPr>
              <a:t>onClick</a:t>
            </a:r>
            <a:r>
              <a:rPr lang="en-US" b="0" dirty="0">
                <a:solidFill>
                  <a:srgbClr val="000000"/>
                </a:solidFill>
                <a:effectLst/>
                <a:highlight>
                  <a:srgbClr val="FFFF00"/>
                </a:highlight>
                <a:latin typeface="Consolas" panose="020B0609020204030204" pitchFamily="49" charset="0"/>
              </a:rPr>
              <a:t>() </a:t>
            </a:r>
            <a:r>
              <a:rPr lang="en-US" b="0" dirty="0">
                <a:solidFill>
                  <a:srgbClr val="008000"/>
                </a:solidFill>
                <a:effectLst/>
                <a:highlight>
                  <a:srgbClr val="FFFF00"/>
                </a:highlight>
                <a:latin typeface="Consolas" panose="020B0609020204030204" pitchFamily="49" charset="0"/>
              </a:rPr>
              <a:t>// propagate to parent</a:t>
            </a:r>
            <a:endParaRPr lang="en-US" b="0" dirty="0">
              <a:solidFill>
                <a:srgbClr val="000000"/>
              </a:solidFill>
              <a:effectLst/>
              <a:highlight>
                <a:srgbClr val="FFFF00"/>
              </a:highligh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8" name="TextBox 7">
            <a:extLst>
              <a:ext uri="{FF2B5EF4-FFF2-40B4-BE49-F238E27FC236}">
                <a16:creationId xmlns:a16="http://schemas.microsoft.com/office/drawing/2014/main" id="{768C4579-1C03-BA20-2852-4F68568FB281}"/>
              </a:ext>
            </a:extLst>
          </p:cNvPr>
          <p:cNvSpPr txBox="1"/>
          <p:nvPr/>
        </p:nvSpPr>
        <p:spPr>
          <a:xfrm>
            <a:off x="6300537" y="1690285"/>
            <a:ext cx="8033084" cy="42473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count for </a:t>
            </a:r>
            <a:r>
              <a:rPr lang="en-US" b="0" dirty="0">
                <a:solidFill>
                  <a:srgbClr val="0000FF"/>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name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a:t>
            </a:r>
            <a:r>
              <a:rPr lang="en-US" b="0" dirty="0" err="1">
                <a:solidFill>
                  <a:srgbClr val="0070C1"/>
                </a:solidFill>
                <a:effectLst/>
                <a:latin typeface="Consolas" panose="020B0609020204030204" pitchFamily="49" charset="0"/>
              </a:rPr>
              <a:t>localCount</a:t>
            </a:r>
            <a:r>
              <a:rPr lang="en-US" b="0" dirty="0">
                <a:solidFill>
                  <a:srgbClr val="0000FF"/>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Button</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onClick</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795E26"/>
                </a:solidFill>
                <a:effectLst/>
                <a:latin typeface="Consolas" panose="020B0609020204030204" pitchFamily="49" charset="0"/>
              </a:rPr>
              <a:t>handleClick</a:t>
            </a:r>
            <a:r>
              <a:rPr lang="en-US" b="0" dirty="0">
                <a:solidFill>
                  <a:srgbClr val="0000FF"/>
                </a:solidFill>
                <a:effectLst/>
                <a:latin typeface="Consolas" panose="020B0609020204030204" pitchFamily="49" charset="0"/>
              </a:rPr>
              <a:t>}</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Increment </a:t>
            </a:r>
            <a:r>
              <a:rPr lang="en-US" b="0" dirty="0">
                <a:solidFill>
                  <a:srgbClr val="0000FF"/>
                </a:solidFill>
                <a:effectLst/>
                <a:latin typeface="Consolas" panose="020B0609020204030204" pitchFamily="49" charset="0"/>
              </a:rPr>
              <a:t>{</a:t>
            </a:r>
            <a:r>
              <a:rPr lang="en-US" b="0" dirty="0">
                <a:solidFill>
                  <a:srgbClr val="0070C1"/>
                </a:solidFill>
                <a:effectLst/>
                <a:latin typeface="Consolas" panose="020B0609020204030204" pitchFamily="49" charset="0"/>
              </a:rPr>
              <a:t>name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Button</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9" name="Rectangle: Rounded Corners 8">
            <a:extLst>
              <a:ext uri="{FF2B5EF4-FFF2-40B4-BE49-F238E27FC236}">
                <a16:creationId xmlns:a16="http://schemas.microsoft.com/office/drawing/2014/main" id="{E7E02A3E-E41E-2B32-03FB-25666282C39E}"/>
              </a:ext>
            </a:extLst>
          </p:cNvPr>
          <p:cNvSpPr/>
          <p:nvPr/>
        </p:nvSpPr>
        <p:spPr>
          <a:xfrm>
            <a:off x="6534277" y="578601"/>
            <a:ext cx="5433134"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app/Apps/</a:t>
            </a:r>
            <a:r>
              <a:rPr lang="en-US" sz="2400" dirty="0" err="1">
                <a:solidFill>
                  <a:schemeClr val="tx1"/>
                </a:solidFill>
              </a:rPr>
              <a:t>CountingButton.tsx</a:t>
            </a:r>
            <a:endParaRPr lang="en-US" sz="2400" dirty="0">
              <a:solidFill>
                <a:schemeClr val="tx1"/>
              </a:solidFill>
            </a:endParaRPr>
          </a:p>
        </p:txBody>
      </p:sp>
      <p:sp>
        <p:nvSpPr>
          <p:cNvPr id="10" name="Rectangle: Rounded Corners 9">
            <a:extLst>
              <a:ext uri="{FF2B5EF4-FFF2-40B4-BE49-F238E27FC236}">
                <a16:creationId xmlns:a16="http://schemas.microsoft.com/office/drawing/2014/main" id="{CAE00373-1952-C64C-212E-6B1E3F899C94}"/>
              </a:ext>
            </a:extLst>
          </p:cNvPr>
          <p:cNvSpPr/>
          <p:nvPr/>
        </p:nvSpPr>
        <p:spPr>
          <a:xfrm>
            <a:off x="8781982" y="4729164"/>
            <a:ext cx="3070194" cy="1550235"/>
          </a:xfrm>
          <a:prstGeom prst="roundRect">
            <a:avLst/>
          </a:prstGeom>
          <a:solidFill>
            <a:schemeClr val="tx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(Some styling has been removed to reduce clutter on this screen.}</a:t>
            </a:r>
          </a:p>
        </p:txBody>
      </p:sp>
      <p:sp>
        <p:nvSpPr>
          <p:cNvPr id="3" name="Slide Number Placeholder 2">
            <a:extLst>
              <a:ext uri="{FF2B5EF4-FFF2-40B4-BE49-F238E27FC236}">
                <a16:creationId xmlns:a16="http://schemas.microsoft.com/office/drawing/2014/main" id="{B0664998-D64A-9222-CF70-28FFF383AACE}"/>
              </a:ext>
            </a:extLst>
          </p:cNvPr>
          <p:cNvSpPr>
            <a:spLocks noGrp="1"/>
          </p:cNvSpPr>
          <p:nvPr>
            <p:ph type="sldNum" sz="quarter" idx="2"/>
          </p:nvPr>
        </p:nvSpPr>
        <p:spPr/>
        <p:txBody>
          <a:bodyPr/>
          <a:lstStyle/>
          <a:p>
            <a:fld id="{86CB4B4D-7CA3-9044-876B-883B54F8677D}" type="slidenum">
              <a:rPr lang="en-US" smtClean="0"/>
              <a:t>29</a:t>
            </a:fld>
            <a:endParaRPr lang="en-US"/>
          </a:p>
        </p:txBody>
      </p:sp>
    </p:spTree>
    <p:extLst>
      <p:ext uri="{BB962C8B-B14F-4D97-AF65-F5344CB8AC3E}">
        <p14:creationId xmlns:p14="http://schemas.microsoft.com/office/powerpoint/2010/main" val="44813149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itle 3"/>
          <p:cNvSpPr txBox="1">
            <a:spLocks noGrp="1"/>
          </p:cNvSpPr>
          <p:nvPr>
            <p:ph type="title"/>
          </p:nvPr>
        </p:nvSpPr>
        <p:spPr>
          <a:prstGeom prst="rect">
            <a:avLst/>
          </a:prstGeom>
        </p:spPr>
        <p:txBody>
          <a:bodyPr/>
          <a:lstStyle>
            <a:lvl1pPr defTabSz="877823">
              <a:defRPr sz="4224"/>
            </a:lvl1pPr>
          </a:lstStyle>
          <a:p>
            <a:r>
              <a:t>HTML: The Markup Language of the Web</a:t>
            </a:r>
          </a:p>
        </p:txBody>
      </p:sp>
      <p:sp>
        <p:nvSpPr>
          <p:cNvPr id="126" name="Content Placeholder 4"/>
          <p:cNvSpPr txBox="1">
            <a:spLocks noGrp="1"/>
          </p:cNvSpPr>
          <p:nvPr>
            <p:ph type="body" sz="half" idx="1"/>
          </p:nvPr>
        </p:nvSpPr>
        <p:spPr>
          <a:prstGeom prst="rect">
            <a:avLst/>
          </a:prstGeom>
        </p:spPr>
        <p:txBody>
          <a:bodyPr/>
          <a:lstStyle/>
          <a:p>
            <a:r>
              <a:t>Language for describing structure of a document</a:t>
            </a:r>
          </a:p>
          <a:p>
            <a:endParaRPr/>
          </a:p>
          <a:p>
            <a:r>
              <a:t>Denotes hierarchy of elements</a:t>
            </a:r>
          </a:p>
          <a:p>
            <a:endParaRPr/>
          </a:p>
          <a:p>
            <a:r>
              <a:t>What might be elements in this document?</a:t>
            </a:r>
          </a:p>
        </p:txBody>
      </p:sp>
      <p:pic>
        <p:nvPicPr>
          <p:cNvPr id="127" name="Image" descr="Image"/>
          <p:cNvPicPr>
            <a:picLocks noChangeAspect="1"/>
          </p:cNvPicPr>
          <p:nvPr/>
        </p:nvPicPr>
        <p:blipFill>
          <a:blip r:embed="rId3"/>
          <a:stretch>
            <a:fillRect/>
          </a:stretch>
        </p:blipFill>
        <p:spPr>
          <a:xfrm>
            <a:off x="8005011" y="1476793"/>
            <a:ext cx="3785248" cy="5046997"/>
          </a:xfrm>
          <a:prstGeom prst="rect">
            <a:avLst/>
          </a:prstGeom>
          <a:ln w="12700">
            <a:miter lim="400000"/>
          </a:ln>
        </p:spPr>
      </p:pic>
      <p:sp>
        <p:nvSpPr>
          <p:cNvPr id="2" name="Slide Number Placeholder 1">
            <a:extLst>
              <a:ext uri="{FF2B5EF4-FFF2-40B4-BE49-F238E27FC236}">
                <a16:creationId xmlns:a16="http://schemas.microsoft.com/office/drawing/2014/main" id="{A3DB4FE9-C94D-F9BD-6CA0-614088C8D704}"/>
              </a:ext>
            </a:extLst>
          </p:cNvPr>
          <p:cNvSpPr>
            <a:spLocks noGrp="1"/>
          </p:cNvSpPr>
          <p:nvPr>
            <p:ph type="sldNum" sz="quarter" idx="2"/>
          </p:nvPr>
        </p:nvSpPr>
        <p:spPr/>
        <p:txBody>
          <a:bodyPr/>
          <a:lstStyle/>
          <a:p>
            <a:fld id="{86CB4B4D-7CA3-9044-876B-883B54F8677D}" type="slidenum">
              <a:rPr lang="en-US" smtClean="0"/>
              <a:t>3</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6">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26">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126">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p:tmAbs val="0"/>
                                  </p:iterate>
                                  <p:childTnLst>
                                    <p:set>
                                      <p:cBhvr>
                                        <p:cTn id="15" fill="hold"/>
                                        <p:tgtEl>
                                          <p:spTgt spid="126">
                                            <p:txEl>
                                              <p:pRg st="2" end="2"/>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12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build="p"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45CA8-0086-959D-117F-51D45E9C7BD5}"/>
              </a:ext>
            </a:extLst>
          </p:cNvPr>
          <p:cNvSpPr>
            <a:spLocks noGrp="1"/>
          </p:cNvSpPr>
          <p:nvPr>
            <p:ph type="title"/>
          </p:nvPr>
        </p:nvSpPr>
        <p:spPr/>
        <p:txBody>
          <a:bodyPr/>
          <a:lstStyle/>
          <a:p>
            <a:r>
              <a:rPr lang="en-US" dirty="0" err="1"/>
              <a:t>TwoCountingButtons</a:t>
            </a:r>
            <a:r>
              <a:rPr lang="en-US" dirty="0"/>
              <a:t> demo</a:t>
            </a:r>
          </a:p>
        </p:txBody>
      </p:sp>
      <p:pic>
        <p:nvPicPr>
          <p:cNvPr id="4" name="Picture 3">
            <a:extLst>
              <a:ext uri="{FF2B5EF4-FFF2-40B4-BE49-F238E27FC236}">
                <a16:creationId xmlns:a16="http://schemas.microsoft.com/office/drawing/2014/main" id="{6ACBC630-0FD6-FF57-6B7E-56407699ABC6}"/>
              </a:ext>
            </a:extLst>
          </p:cNvPr>
          <p:cNvPicPr>
            <a:picLocks noChangeAspect="1"/>
          </p:cNvPicPr>
          <p:nvPr/>
        </p:nvPicPr>
        <p:blipFill>
          <a:blip r:embed="rId3"/>
          <a:stretch>
            <a:fillRect/>
          </a:stretch>
        </p:blipFill>
        <p:spPr>
          <a:xfrm>
            <a:off x="3351546" y="1821781"/>
            <a:ext cx="4781801" cy="4737931"/>
          </a:xfrm>
          <a:prstGeom prst="rect">
            <a:avLst/>
          </a:prstGeom>
        </p:spPr>
      </p:pic>
      <p:sp>
        <p:nvSpPr>
          <p:cNvPr id="3" name="Slide Number Placeholder 2">
            <a:extLst>
              <a:ext uri="{FF2B5EF4-FFF2-40B4-BE49-F238E27FC236}">
                <a16:creationId xmlns:a16="http://schemas.microsoft.com/office/drawing/2014/main" id="{2690BF24-8A2F-B759-A440-749244F73EB7}"/>
              </a:ext>
            </a:extLst>
          </p:cNvPr>
          <p:cNvSpPr>
            <a:spLocks noGrp="1"/>
          </p:cNvSpPr>
          <p:nvPr>
            <p:ph type="sldNum" sz="quarter" idx="2"/>
          </p:nvPr>
        </p:nvSpPr>
        <p:spPr/>
        <p:txBody>
          <a:bodyPr/>
          <a:lstStyle/>
          <a:p>
            <a:fld id="{86CB4B4D-7CA3-9044-876B-883B54F8677D}" type="slidenum">
              <a:rPr lang="en-US" smtClean="0"/>
              <a:t>30</a:t>
            </a:fld>
            <a:endParaRPr lang="en-US"/>
          </a:p>
        </p:txBody>
      </p:sp>
    </p:spTree>
    <p:extLst>
      <p:ext uri="{BB962C8B-B14F-4D97-AF65-F5344CB8AC3E}">
        <p14:creationId xmlns:p14="http://schemas.microsoft.com/office/powerpoint/2010/main" val="286506471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BE85A-7446-FC7F-7FB2-0CC287AAA29D}"/>
              </a:ext>
            </a:extLst>
          </p:cNvPr>
          <p:cNvSpPr>
            <a:spLocks noGrp="1"/>
          </p:cNvSpPr>
          <p:nvPr>
            <p:ph type="title"/>
          </p:nvPr>
        </p:nvSpPr>
        <p:spPr/>
        <p:txBody>
          <a:bodyPr/>
          <a:lstStyle/>
          <a:p>
            <a:r>
              <a:rPr lang="en-US" dirty="0"/>
              <a:t>A </a:t>
            </a:r>
            <a:r>
              <a:rPr lang="en-US" dirty="0" err="1"/>
              <a:t>ToDo</a:t>
            </a:r>
            <a:r>
              <a:rPr lang="en-US" dirty="0"/>
              <a:t> App </a:t>
            </a:r>
          </a:p>
        </p:txBody>
      </p:sp>
      <p:sp>
        <p:nvSpPr>
          <p:cNvPr id="4" name="TextBox 3">
            <a:extLst>
              <a:ext uri="{FF2B5EF4-FFF2-40B4-BE49-F238E27FC236}">
                <a16:creationId xmlns:a16="http://schemas.microsoft.com/office/drawing/2014/main" id="{2DBC4FAA-7127-0C5B-799E-F2E7D72D9AF4}"/>
              </a:ext>
            </a:extLst>
          </p:cNvPr>
          <p:cNvSpPr txBox="1"/>
          <p:nvPr/>
        </p:nvSpPr>
        <p:spPr>
          <a:xfrm>
            <a:off x="433137" y="1451550"/>
            <a:ext cx="10920663" cy="53553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ToDoApp</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todoList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setTodolist</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TodoItem</a:t>
            </a:r>
            <a:r>
              <a:rPr lang="en-US" b="0" dirty="0">
                <a:solidFill>
                  <a:srgbClr val="000000"/>
                </a:solidFill>
                <a:effectLst/>
                <a:latin typeface="Consolas" panose="020B0609020204030204" pitchFamily="49" charset="0"/>
              </a:rPr>
              <a:t>[]&gt;([])</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handleAdd</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newItem</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TodoItem</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newItem</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title</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ignore blank button presses</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setTodolist</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todoList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concat</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newItem</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handleDelete</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targetId</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newList</a:t>
            </a:r>
            <a:r>
              <a:rPr lang="en-US" b="0" dirty="0">
                <a:solidFill>
                  <a:srgbClr val="000000"/>
                </a:solidFill>
                <a:effectLst/>
                <a:latin typeface="Consolas" panose="020B0609020204030204" pitchFamily="49" charset="0"/>
              </a:rPr>
              <a:t> = </a:t>
            </a:r>
            <a:r>
              <a:rPr lang="en-US" b="0" dirty="0" err="1">
                <a:solidFill>
                  <a:srgbClr val="0070C1"/>
                </a:solidFill>
                <a:effectLst/>
                <a:latin typeface="Consolas" panose="020B0609020204030204" pitchFamily="49" charset="0"/>
              </a:rPr>
              <a:t>todoList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filter</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item</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item</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id</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targetId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setTodolist</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newList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Heading</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TODO List</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Heading</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ToDoItemEntryForm</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onAdd</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795E26"/>
                </a:solidFill>
                <a:effectLst/>
                <a:latin typeface="Consolas" panose="020B0609020204030204" pitchFamily="49" charset="0"/>
              </a:rPr>
              <a:t>handleAdd</a:t>
            </a:r>
            <a:r>
              <a:rPr lang="en-US" b="0" dirty="0">
                <a:solidFill>
                  <a:srgbClr val="0000FF"/>
                </a:solidFill>
                <a:effectLst/>
                <a:latin typeface="Consolas" panose="020B0609020204030204" pitchFamily="49" charset="0"/>
              </a:rPr>
              <a:t>}</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ToDoListDisplay</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items</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70C1"/>
                </a:solidFill>
                <a:effectLst/>
                <a:latin typeface="Consolas" panose="020B0609020204030204" pitchFamily="49" charset="0"/>
              </a:rPr>
              <a:t>todoList</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795E26"/>
                </a:solidFill>
                <a:effectLst/>
                <a:latin typeface="Consolas" panose="020B0609020204030204" pitchFamily="49" charset="0"/>
              </a:rPr>
              <a:t>handleDelete</a:t>
            </a:r>
            <a:r>
              <a:rPr lang="en-US" b="0" dirty="0">
                <a:solidFill>
                  <a:srgbClr val="0000FF"/>
                </a:solidFill>
                <a:effectLst/>
                <a:latin typeface="Consolas" panose="020B0609020204030204" pitchFamily="49" charset="0"/>
              </a:rPr>
              <a:t>}</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5" name="Rectangle: Rounded Corners 4">
            <a:extLst>
              <a:ext uri="{FF2B5EF4-FFF2-40B4-BE49-F238E27FC236}">
                <a16:creationId xmlns:a16="http://schemas.microsoft.com/office/drawing/2014/main" id="{C2500210-3A79-B773-26C5-8C703FE13303}"/>
              </a:ext>
            </a:extLst>
          </p:cNvPr>
          <p:cNvSpPr/>
          <p:nvPr/>
        </p:nvSpPr>
        <p:spPr>
          <a:xfrm>
            <a:off x="6534277" y="578601"/>
            <a:ext cx="5433134"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app/Apps/</a:t>
            </a:r>
            <a:r>
              <a:rPr lang="en-US" sz="2400" dirty="0" err="1">
                <a:solidFill>
                  <a:schemeClr val="tx1"/>
                </a:solidFill>
              </a:rPr>
              <a:t>ToDoApp.tsx</a:t>
            </a:r>
            <a:endParaRPr lang="en-US" sz="2400" dirty="0">
              <a:solidFill>
                <a:schemeClr val="tx1"/>
              </a:solidFill>
            </a:endParaRPr>
          </a:p>
        </p:txBody>
      </p:sp>
      <p:sp>
        <p:nvSpPr>
          <p:cNvPr id="3" name="Slide Number Placeholder 2">
            <a:extLst>
              <a:ext uri="{FF2B5EF4-FFF2-40B4-BE49-F238E27FC236}">
                <a16:creationId xmlns:a16="http://schemas.microsoft.com/office/drawing/2014/main" id="{8337E21A-4CA5-5802-E7FF-E18B7060A341}"/>
              </a:ext>
            </a:extLst>
          </p:cNvPr>
          <p:cNvSpPr>
            <a:spLocks noGrp="1"/>
          </p:cNvSpPr>
          <p:nvPr>
            <p:ph type="sldNum" sz="quarter" idx="2"/>
          </p:nvPr>
        </p:nvSpPr>
        <p:spPr/>
        <p:txBody>
          <a:bodyPr/>
          <a:lstStyle/>
          <a:p>
            <a:fld id="{86CB4B4D-7CA3-9044-876B-883B54F8677D}" type="slidenum">
              <a:rPr lang="en-US" smtClean="0"/>
              <a:t>31</a:t>
            </a:fld>
            <a:endParaRPr lang="en-US"/>
          </a:p>
        </p:txBody>
      </p:sp>
    </p:spTree>
    <p:extLst>
      <p:ext uri="{BB962C8B-B14F-4D97-AF65-F5344CB8AC3E}">
        <p14:creationId xmlns:p14="http://schemas.microsoft.com/office/powerpoint/2010/main" val="40690379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B2863-4410-80ED-A686-0AC1A11B79D3}"/>
              </a:ext>
            </a:extLst>
          </p:cNvPr>
          <p:cNvSpPr>
            <a:spLocks noGrp="1"/>
          </p:cNvSpPr>
          <p:nvPr>
            <p:ph type="title"/>
          </p:nvPr>
        </p:nvSpPr>
        <p:spPr/>
        <p:txBody>
          <a:bodyPr/>
          <a:lstStyle/>
          <a:p>
            <a:r>
              <a:rPr lang="en-US" dirty="0"/>
              <a:t>Typical Page</a:t>
            </a:r>
          </a:p>
        </p:txBody>
      </p:sp>
      <p:pic>
        <p:nvPicPr>
          <p:cNvPr id="4" name="Picture 3">
            <a:extLst>
              <a:ext uri="{FF2B5EF4-FFF2-40B4-BE49-F238E27FC236}">
                <a16:creationId xmlns:a16="http://schemas.microsoft.com/office/drawing/2014/main" id="{12C4FEE0-BD55-86F2-A8EB-35E2CE0E5B0B}"/>
              </a:ext>
            </a:extLst>
          </p:cNvPr>
          <p:cNvPicPr>
            <a:picLocks noChangeAspect="1"/>
          </p:cNvPicPr>
          <p:nvPr/>
        </p:nvPicPr>
        <p:blipFill>
          <a:blip r:embed="rId3"/>
          <a:stretch>
            <a:fillRect/>
          </a:stretch>
        </p:blipFill>
        <p:spPr>
          <a:xfrm>
            <a:off x="838200" y="1771149"/>
            <a:ext cx="8973631" cy="4437146"/>
          </a:xfrm>
          <a:prstGeom prst="rect">
            <a:avLst/>
          </a:prstGeom>
        </p:spPr>
      </p:pic>
      <p:sp>
        <p:nvSpPr>
          <p:cNvPr id="3" name="Slide Number Placeholder 2">
            <a:extLst>
              <a:ext uri="{FF2B5EF4-FFF2-40B4-BE49-F238E27FC236}">
                <a16:creationId xmlns:a16="http://schemas.microsoft.com/office/drawing/2014/main" id="{11A8ED11-DFDD-042F-7539-92586CFFDF98}"/>
              </a:ext>
            </a:extLst>
          </p:cNvPr>
          <p:cNvSpPr>
            <a:spLocks noGrp="1"/>
          </p:cNvSpPr>
          <p:nvPr>
            <p:ph type="sldNum" sz="quarter" idx="2"/>
          </p:nvPr>
        </p:nvSpPr>
        <p:spPr/>
        <p:txBody>
          <a:bodyPr/>
          <a:lstStyle/>
          <a:p>
            <a:fld id="{86CB4B4D-7CA3-9044-876B-883B54F8677D}" type="slidenum">
              <a:rPr lang="en-US" smtClean="0"/>
              <a:t>32</a:t>
            </a:fld>
            <a:endParaRPr lang="en-US"/>
          </a:p>
        </p:txBody>
      </p:sp>
    </p:spTree>
    <p:extLst>
      <p:ext uri="{BB962C8B-B14F-4D97-AF65-F5344CB8AC3E}">
        <p14:creationId xmlns:p14="http://schemas.microsoft.com/office/powerpoint/2010/main" val="1631386980"/>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DF217-23ED-A521-918A-7ED7836416FC}"/>
              </a:ext>
            </a:extLst>
          </p:cNvPr>
          <p:cNvSpPr>
            <a:spLocks noGrp="1"/>
          </p:cNvSpPr>
          <p:nvPr>
            <p:ph type="title"/>
          </p:nvPr>
        </p:nvSpPr>
        <p:spPr/>
        <p:txBody>
          <a:bodyPr/>
          <a:lstStyle/>
          <a:p>
            <a:r>
              <a:rPr lang="en-US" dirty="0"/>
              <a:t>Pattern: display a list of items using </a:t>
            </a:r>
            <a:r>
              <a:rPr lang="en-US" b="1" dirty="0"/>
              <a:t>map</a:t>
            </a:r>
            <a:endParaRPr lang="en-US" dirty="0"/>
          </a:p>
        </p:txBody>
      </p:sp>
      <p:sp>
        <p:nvSpPr>
          <p:cNvPr id="4" name="TextBox 3">
            <a:extLst>
              <a:ext uri="{FF2B5EF4-FFF2-40B4-BE49-F238E27FC236}">
                <a16:creationId xmlns:a16="http://schemas.microsoft.com/office/drawing/2014/main" id="{E90AA664-90AE-CB64-10DF-86807C7E4756}"/>
              </a:ext>
            </a:extLst>
          </p:cNvPr>
          <p:cNvSpPr txBox="1"/>
          <p:nvPr/>
        </p:nvSpPr>
        <p:spPr>
          <a:xfrm>
            <a:off x="491289" y="1502688"/>
            <a:ext cx="11444037" cy="42473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ToDoListDisplay</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items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ToDoItem</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err="1">
                <a:solidFill>
                  <a:srgbClr val="795E26"/>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id</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Table</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Tbody</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items</a:t>
            </a:r>
            <a:r>
              <a:rPr lang="en-US" b="0" dirty="0" err="1">
                <a:solidFill>
                  <a:srgbClr val="000000"/>
                </a:solidFill>
                <a:effectLst/>
                <a:highlight>
                  <a:srgbClr val="FFFF00"/>
                </a:highlight>
                <a:latin typeface="Consolas" panose="020B0609020204030204" pitchFamily="49" charset="0"/>
              </a:rPr>
              <a:t>.</a:t>
            </a:r>
            <a:r>
              <a:rPr lang="en-US" b="0" dirty="0" err="1">
                <a:solidFill>
                  <a:srgbClr val="795E26"/>
                </a:solidFill>
                <a:effectLst/>
                <a:highlight>
                  <a:srgbClr val="FFFF00"/>
                </a:highlight>
                <a:latin typeface="Consolas" panose="020B0609020204030204" pitchFamily="49" charset="0"/>
              </a:rPr>
              <a:t>map</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eachItem</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ToDoItemDisplay</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item</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eachItem</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a:solidFill>
                  <a:srgbClr val="E50000"/>
                </a:solidFill>
                <a:effectLst/>
                <a:latin typeface="Consolas" panose="020B0609020204030204" pitchFamily="49" charset="0"/>
              </a:rPr>
              <a:t>key</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a:solidFill>
                  <a:srgbClr val="001080"/>
                </a:solidFill>
                <a:effectLst/>
                <a:latin typeface="Consolas" panose="020B0609020204030204" pitchFamily="49" charset="0"/>
              </a:rPr>
              <a:t>eachItem</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id</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err="1">
                <a:solidFill>
                  <a:srgbClr val="E50000"/>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onDelete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Tbody</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Table</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3" name="Slide Number Placeholder 2">
            <a:extLst>
              <a:ext uri="{FF2B5EF4-FFF2-40B4-BE49-F238E27FC236}">
                <a16:creationId xmlns:a16="http://schemas.microsoft.com/office/drawing/2014/main" id="{04FC5F54-6154-B204-C2BA-CEAEC65DBF2E}"/>
              </a:ext>
            </a:extLst>
          </p:cNvPr>
          <p:cNvSpPr>
            <a:spLocks noGrp="1"/>
          </p:cNvSpPr>
          <p:nvPr>
            <p:ph type="sldNum" sz="quarter" idx="2"/>
          </p:nvPr>
        </p:nvSpPr>
        <p:spPr/>
        <p:txBody>
          <a:bodyPr/>
          <a:lstStyle/>
          <a:p>
            <a:fld id="{86CB4B4D-7CA3-9044-876B-883B54F8677D}" type="slidenum">
              <a:rPr lang="en-US" smtClean="0"/>
              <a:t>33</a:t>
            </a:fld>
            <a:endParaRPr lang="en-US"/>
          </a:p>
        </p:txBody>
      </p:sp>
    </p:spTree>
    <p:extLst>
      <p:ext uri="{BB962C8B-B14F-4D97-AF65-F5344CB8AC3E}">
        <p14:creationId xmlns:p14="http://schemas.microsoft.com/office/powerpoint/2010/main" val="58126623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DF217-23ED-A521-918A-7ED7836416FC}"/>
              </a:ext>
            </a:extLst>
          </p:cNvPr>
          <p:cNvSpPr>
            <a:spLocks noGrp="1"/>
          </p:cNvSpPr>
          <p:nvPr>
            <p:ph type="title"/>
          </p:nvPr>
        </p:nvSpPr>
        <p:spPr/>
        <p:txBody>
          <a:bodyPr/>
          <a:lstStyle/>
          <a:p>
            <a:r>
              <a:rPr lang="en-US" dirty="0"/>
              <a:t>But using map comes with a big gotcha.</a:t>
            </a:r>
          </a:p>
        </p:txBody>
      </p:sp>
      <p:sp>
        <p:nvSpPr>
          <p:cNvPr id="4" name="TextBox 3">
            <a:extLst>
              <a:ext uri="{FF2B5EF4-FFF2-40B4-BE49-F238E27FC236}">
                <a16:creationId xmlns:a16="http://schemas.microsoft.com/office/drawing/2014/main" id="{E90AA664-90AE-CB64-10DF-86807C7E4756}"/>
              </a:ext>
            </a:extLst>
          </p:cNvPr>
          <p:cNvSpPr txBox="1"/>
          <p:nvPr/>
        </p:nvSpPr>
        <p:spPr>
          <a:xfrm>
            <a:off x="491289" y="1502688"/>
            <a:ext cx="11444037" cy="42473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ToDoListDisplay</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items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ToDoItem</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err="1">
                <a:solidFill>
                  <a:srgbClr val="795E26"/>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id</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Table</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Tbody</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items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map</a:t>
            </a:r>
            <a:r>
              <a:rPr lang="en-US" b="1" dirty="0">
                <a:solidFill>
                  <a:srgbClr val="000000"/>
                </a:solidFill>
                <a:effectLst/>
                <a:latin typeface="Consolas" panose="020B0609020204030204" pitchFamily="49" charset="0"/>
              </a:rPr>
              <a:t>((</a:t>
            </a:r>
            <a:r>
              <a:rPr lang="en-US" b="1" dirty="0" err="1">
                <a:solidFill>
                  <a:srgbClr val="001080"/>
                </a:solidFill>
                <a:effectLst/>
                <a:latin typeface="Consolas" panose="020B0609020204030204" pitchFamily="49" charset="0"/>
              </a:rPr>
              <a:t>eachItem</a:t>
            </a:r>
            <a:r>
              <a:rPr lang="en-US" b="1" dirty="0">
                <a:solidFill>
                  <a:srgbClr val="000000"/>
                </a:solidFill>
                <a:effectLst/>
                <a:latin typeface="Consolas" panose="020B0609020204030204" pitchFamily="49" charset="0"/>
              </a:rPr>
              <a:t>) </a:t>
            </a:r>
            <a:r>
              <a:rPr lang="en-US" b="1" dirty="0">
                <a:solidFill>
                  <a:srgbClr val="0000FF"/>
                </a:solidFill>
                <a:effectLst/>
                <a:latin typeface="Consolas" panose="020B0609020204030204" pitchFamily="49" charset="0"/>
              </a:rPr>
              <a:t>=&gt;</a:t>
            </a:r>
            <a:r>
              <a:rPr lang="en-US" b="1" dirty="0">
                <a:solidFill>
                  <a:srgbClr val="000000"/>
                </a:solidFill>
                <a:effectLst/>
                <a:latin typeface="Consolas" panose="020B0609020204030204" pitchFamily="49" charset="0"/>
              </a:rPr>
              <a:t> </a:t>
            </a:r>
          </a:p>
          <a:p>
            <a:r>
              <a:rPr lang="en-US" b="1" dirty="0">
                <a:solidFill>
                  <a:srgbClr val="000000"/>
                </a:solidFill>
                <a:effectLst/>
                <a:latin typeface="Consolas" panose="020B0609020204030204" pitchFamily="49" charset="0"/>
              </a:rPr>
              <a:t>              </a:t>
            </a:r>
            <a:r>
              <a:rPr lang="en-US" b="1" dirty="0">
                <a:solidFill>
                  <a:srgbClr val="800000"/>
                </a:solidFill>
                <a:effectLst/>
                <a:latin typeface="Consolas" panose="020B0609020204030204" pitchFamily="49" charset="0"/>
              </a:rPr>
              <a:t>&lt;</a:t>
            </a:r>
            <a:r>
              <a:rPr lang="en-US" b="1" dirty="0" err="1">
                <a:solidFill>
                  <a:srgbClr val="267F99"/>
                </a:solidFill>
                <a:effectLst/>
                <a:latin typeface="Consolas" panose="020B0609020204030204" pitchFamily="49" charset="0"/>
              </a:rPr>
              <a:t>ToDoItemD</a:t>
            </a:r>
            <a:r>
              <a:rPr lang="en-US" b="0" dirty="0" err="1">
                <a:solidFill>
                  <a:srgbClr val="267F99"/>
                </a:solidFill>
                <a:effectLst/>
                <a:latin typeface="Consolas" panose="020B0609020204030204" pitchFamily="49" charset="0"/>
              </a:rPr>
              <a:t>isplay</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item</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eachItem</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a:solidFill>
                  <a:srgbClr val="E50000"/>
                </a:solidFill>
                <a:effectLst/>
                <a:highlight>
                  <a:srgbClr val="FFFF00"/>
                </a:highlight>
                <a:latin typeface="Consolas" panose="020B0609020204030204" pitchFamily="49" charset="0"/>
              </a:rPr>
              <a:t>key</a:t>
            </a:r>
            <a:r>
              <a:rPr lang="en-US" b="0" dirty="0">
                <a:solidFill>
                  <a:srgbClr val="000000"/>
                </a:solidFill>
                <a:effectLst/>
                <a:highlight>
                  <a:srgbClr val="FFFF00"/>
                </a:highlight>
                <a:latin typeface="Consolas" panose="020B0609020204030204" pitchFamily="49" charset="0"/>
              </a:rPr>
              <a:t>=</a:t>
            </a:r>
            <a:r>
              <a:rPr lang="en-US" b="0" dirty="0">
                <a:solidFill>
                  <a:srgbClr val="0000FF"/>
                </a:solidFill>
                <a:effectLst/>
                <a:highlight>
                  <a:srgbClr val="FFFF00"/>
                </a:highlight>
                <a:latin typeface="Consolas" panose="020B0609020204030204" pitchFamily="49" charset="0"/>
              </a:rPr>
              <a:t>{</a:t>
            </a:r>
            <a:r>
              <a:rPr lang="en-US" b="0" dirty="0">
                <a:solidFill>
                  <a:srgbClr val="001080"/>
                </a:solidFill>
                <a:effectLst/>
                <a:highlight>
                  <a:srgbClr val="FFFF00"/>
                </a:highlight>
                <a:latin typeface="Consolas" panose="020B0609020204030204" pitchFamily="49" charset="0"/>
              </a:rPr>
              <a:t>eachItem</a:t>
            </a:r>
            <a:r>
              <a:rPr lang="en-US" b="0" dirty="0">
                <a:solidFill>
                  <a:srgbClr val="000000"/>
                </a:solidFill>
                <a:effectLst/>
                <a:highlight>
                  <a:srgbClr val="FFFF00"/>
                </a:highlight>
                <a:latin typeface="Consolas" panose="020B0609020204030204" pitchFamily="49" charset="0"/>
              </a:rPr>
              <a:t>.</a:t>
            </a:r>
            <a:r>
              <a:rPr lang="en-US" b="0" dirty="0">
                <a:solidFill>
                  <a:srgbClr val="001080"/>
                </a:solidFill>
                <a:effectLst/>
                <a:highlight>
                  <a:srgbClr val="FFFF00"/>
                </a:highlight>
                <a:latin typeface="Consolas" panose="020B0609020204030204" pitchFamily="49" charset="0"/>
              </a:rPr>
              <a:t>id</a:t>
            </a:r>
            <a:r>
              <a:rPr lang="en-US" b="0" dirty="0">
                <a:solidFill>
                  <a:srgbClr val="0000FF"/>
                </a:solidFill>
                <a:effectLst/>
                <a:highlight>
                  <a:srgbClr val="FFFF00"/>
                </a:highlight>
                <a:latin typeface="Consolas" panose="020B0609020204030204" pitchFamily="49" charset="0"/>
              </a:rPr>
              <a:t>}</a:t>
            </a:r>
            <a:r>
              <a:rPr lang="en-US" b="0" dirty="0">
                <a:solidFill>
                  <a:srgbClr val="000000"/>
                </a:solidFill>
                <a:effectLst/>
                <a:highlight>
                  <a:srgbClr val="FFFF00"/>
                </a:highlight>
                <a:latin typeface="Consolas" panose="020B0609020204030204" pitchFamily="49" charset="0"/>
              </a:rPr>
              <a:t> </a:t>
            </a:r>
          </a:p>
          <a:p>
            <a:r>
              <a:rPr lang="en-US" dirty="0">
                <a:latin typeface="Consolas" panose="020B0609020204030204" pitchFamily="49" charset="0"/>
              </a:rPr>
              <a:t>                </a:t>
            </a:r>
            <a:r>
              <a:rPr lang="en-US" b="0" dirty="0" err="1">
                <a:solidFill>
                  <a:srgbClr val="E50000"/>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onDelete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Tbody</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Table</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3" name="Slide Number Placeholder 2">
            <a:extLst>
              <a:ext uri="{FF2B5EF4-FFF2-40B4-BE49-F238E27FC236}">
                <a16:creationId xmlns:a16="http://schemas.microsoft.com/office/drawing/2014/main" id="{4BC6C484-D716-17C7-CB17-E1673EB9EE27}"/>
              </a:ext>
            </a:extLst>
          </p:cNvPr>
          <p:cNvSpPr>
            <a:spLocks noGrp="1"/>
          </p:cNvSpPr>
          <p:nvPr>
            <p:ph type="sldNum" sz="quarter" idx="2"/>
          </p:nvPr>
        </p:nvSpPr>
        <p:spPr/>
        <p:txBody>
          <a:bodyPr/>
          <a:lstStyle/>
          <a:p>
            <a:fld id="{86CB4B4D-7CA3-9044-876B-883B54F8677D}" type="slidenum">
              <a:rPr lang="en-US" smtClean="0"/>
              <a:t>34</a:t>
            </a:fld>
            <a:endParaRPr lang="en-US"/>
          </a:p>
        </p:txBody>
      </p:sp>
    </p:spTree>
    <p:extLst>
      <p:ext uri="{BB962C8B-B14F-4D97-AF65-F5344CB8AC3E}">
        <p14:creationId xmlns:p14="http://schemas.microsoft.com/office/powerpoint/2010/main" val="1352059909"/>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7980A-BBC6-2443-8A41-0E0F9F4DFC44}"/>
              </a:ext>
            </a:extLst>
          </p:cNvPr>
          <p:cNvSpPr>
            <a:spLocks noGrp="1"/>
          </p:cNvSpPr>
          <p:nvPr>
            <p:ph type="title"/>
          </p:nvPr>
        </p:nvSpPr>
        <p:spPr/>
        <p:txBody>
          <a:bodyPr/>
          <a:lstStyle/>
          <a:p>
            <a:r>
              <a:rPr lang="en-US" dirty="0"/>
              <a:t>The key attribute must be unique </a:t>
            </a:r>
            <a:r>
              <a:rPr lang="en-US" i="1" dirty="0"/>
              <a:t>and stable</a:t>
            </a:r>
            <a:r>
              <a:rPr lang="en-US" dirty="0"/>
              <a:t>.</a:t>
            </a:r>
          </a:p>
        </p:txBody>
      </p:sp>
      <p:sp>
        <p:nvSpPr>
          <p:cNvPr id="3" name="Text Placeholder 2">
            <a:extLst>
              <a:ext uri="{FF2B5EF4-FFF2-40B4-BE49-F238E27FC236}">
                <a16:creationId xmlns:a16="http://schemas.microsoft.com/office/drawing/2014/main" id="{ACEB51C5-190D-6CA3-A4F3-CCF88865EEA4}"/>
              </a:ext>
            </a:extLst>
          </p:cNvPr>
          <p:cNvSpPr>
            <a:spLocks noGrp="1"/>
          </p:cNvSpPr>
          <p:nvPr>
            <p:ph type="body" idx="1"/>
          </p:nvPr>
        </p:nvSpPr>
        <p:spPr/>
        <p:txBody>
          <a:bodyPr/>
          <a:lstStyle/>
          <a:p>
            <a:r>
              <a:rPr lang="en-US" dirty="0"/>
              <a:t>This doesn’t work:</a:t>
            </a:r>
          </a:p>
          <a:p>
            <a:endParaRPr lang="en-US" dirty="0"/>
          </a:p>
        </p:txBody>
      </p:sp>
      <p:sp>
        <p:nvSpPr>
          <p:cNvPr id="7" name="TextBox 6">
            <a:extLst>
              <a:ext uri="{FF2B5EF4-FFF2-40B4-BE49-F238E27FC236}">
                <a16:creationId xmlns:a16="http://schemas.microsoft.com/office/drawing/2014/main" id="{76518451-B30C-FB44-C94D-12BA70761C57}"/>
              </a:ext>
            </a:extLst>
          </p:cNvPr>
          <p:cNvSpPr txBox="1"/>
          <p:nvPr/>
        </p:nvSpPr>
        <p:spPr>
          <a:xfrm>
            <a:off x="922374" y="2392348"/>
            <a:ext cx="11269625"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items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map</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eachItem</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index</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ToDoItemDisplay</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item</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eachItem</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key</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index</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toString</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onDelete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p:txBody>
      </p:sp>
      <p:sp>
        <p:nvSpPr>
          <p:cNvPr id="4" name="Slide Number Placeholder 3">
            <a:extLst>
              <a:ext uri="{FF2B5EF4-FFF2-40B4-BE49-F238E27FC236}">
                <a16:creationId xmlns:a16="http://schemas.microsoft.com/office/drawing/2014/main" id="{48925E94-576B-8E2E-BC0B-06107ABF54DD}"/>
              </a:ext>
            </a:extLst>
          </p:cNvPr>
          <p:cNvSpPr>
            <a:spLocks noGrp="1"/>
          </p:cNvSpPr>
          <p:nvPr>
            <p:ph type="sldNum" sz="quarter" idx="2"/>
          </p:nvPr>
        </p:nvSpPr>
        <p:spPr/>
        <p:txBody>
          <a:bodyPr/>
          <a:lstStyle/>
          <a:p>
            <a:fld id="{86CB4B4D-7CA3-9044-876B-883B54F8677D}" type="slidenum">
              <a:rPr lang="en-US" smtClean="0"/>
              <a:t>35</a:t>
            </a:fld>
            <a:endParaRPr lang="en-US"/>
          </a:p>
        </p:txBody>
      </p:sp>
    </p:spTree>
    <p:extLst>
      <p:ext uri="{BB962C8B-B14F-4D97-AF65-F5344CB8AC3E}">
        <p14:creationId xmlns:p14="http://schemas.microsoft.com/office/powerpoint/2010/main" val="42488883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itle 1"/>
          <p:cNvSpPr txBox="1">
            <a:spLocks noGrp="1"/>
          </p:cNvSpPr>
          <p:nvPr>
            <p:ph type="title"/>
          </p:nvPr>
        </p:nvSpPr>
        <p:spPr>
          <a:xfrm>
            <a:off x="838200" y="18255"/>
            <a:ext cx="10515600" cy="1325563"/>
          </a:xfrm>
          <a:prstGeom prst="rect">
            <a:avLst/>
          </a:prstGeom>
        </p:spPr>
        <p:txBody>
          <a:bodyPr/>
          <a:lstStyle/>
          <a:p>
            <a:r>
              <a:rPr lang="en-US" dirty="0"/>
              <a:t>Summarizing React Behavior</a:t>
            </a:r>
            <a:endParaRPr dirty="0"/>
          </a:p>
        </p:txBody>
      </p:sp>
      <p:sp>
        <p:nvSpPr>
          <p:cNvPr id="322" name="Content Placeholder 2"/>
          <p:cNvSpPr txBox="1">
            <a:spLocks noGrp="1"/>
          </p:cNvSpPr>
          <p:nvPr>
            <p:ph type="body" idx="1"/>
          </p:nvPr>
        </p:nvSpPr>
        <p:spPr>
          <a:xfrm>
            <a:off x="838200" y="1514297"/>
            <a:ext cx="8120063" cy="5029377"/>
          </a:xfrm>
          <a:prstGeom prst="rect">
            <a:avLst/>
          </a:prstGeom>
        </p:spPr>
        <p:txBody>
          <a:bodyPr>
            <a:normAutofit fontScale="92500"/>
          </a:bodyPr>
          <a:lstStyle/>
          <a:p>
            <a:pPr>
              <a:lnSpc>
                <a:spcPct val="81000"/>
              </a:lnSpc>
              <a:defRPr sz="2500"/>
            </a:pPr>
            <a:r>
              <a:rPr lang="en-US" dirty="0"/>
              <a:t>React uses default state for the first render of our component.</a:t>
            </a:r>
          </a:p>
          <a:p>
            <a:pPr>
              <a:lnSpc>
                <a:spcPct val="81000"/>
              </a:lnSpc>
              <a:defRPr sz="2500"/>
            </a:pPr>
            <a:r>
              <a:rPr lang="en-US" dirty="0"/>
              <a:t>When setter is called, React </a:t>
            </a:r>
            <a:r>
              <a:rPr lang="en-US" i="1" dirty="0"/>
              <a:t>asynchronously</a:t>
            </a:r>
            <a:r>
              <a:rPr lang="en-US" dirty="0"/>
              <a:t> re-renders our component and updates the state variable.</a:t>
            </a:r>
          </a:p>
          <a:p>
            <a:pPr>
              <a:lnSpc>
                <a:spcPct val="81000"/>
              </a:lnSpc>
              <a:defRPr sz="2500"/>
            </a:pPr>
            <a:r>
              <a:rPr lang="en-US" dirty="0"/>
              <a:t>Updating the DOM in the browser is slow - it is </a:t>
            </a:r>
            <a:r>
              <a:rPr lang="en-US" i="1" dirty="0"/>
              <a:t>vital</a:t>
            </a:r>
            <a:r>
              <a:rPr lang="en-US" dirty="0"/>
              <a:t> that React does efficient diff’ing</a:t>
            </a:r>
          </a:p>
          <a:p>
            <a:pPr marL="685800" lvl="1" indent="-228600">
              <a:lnSpc>
                <a:spcPct val="81000"/>
              </a:lnSpc>
              <a:defRPr sz="2500"/>
            </a:pPr>
            <a:r>
              <a:rPr lang="en-US" dirty="0"/>
              <a:t>Example: adding a new comment on a YouTube video shouldn’t make the browser re-layout the whole page</a:t>
            </a:r>
            <a:endParaRPr dirty="0"/>
          </a:p>
          <a:p>
            <a:pPr>
              <a:lnSpc>
                <a:spcPct val="81000"/>
              </a:lnSpc>
              <a:defRPr sz="2500"/>
            </a:pPr>
            <a:r>
              <a:rPr lang="en-US" dirty="0"/>
              <a:t>React makes re-rendering faster by updating only the part that changes. </a:t>
            </a:r>
          </a:p>
          <a:p>
            <a:pPr lvl="1">
              <a:lnSpc>
                <a:spcPct val="81000"/>
              </a:lnSpc>
              <a:defRPr sz="2500"/>
            </a:pPr>
            <a:r>
              <a:rPr lang="en-US" dirty="0"/>
              <a:t>This is called “Reconciliation”</a:t>
            </a:r>
          </a:p>
          <a:p>
            <a:pPr lvl="1">
              <a:lnSpc>
                <a:spcPct val="81000"/>
              </a:lnSpc>
              <a:defRPr sz="2500"/>
            </a:pPr>
            <a:r>
              <a:rPr lang="en-US" dirty="0"/>
              <a:t>It uses some magic like keeping track of state of each component (e.g., second component was liked)</a:t>
            </a:r>
          </a:p>
          <a:p>
            <a:pPr lvl="1">
              <a:lnSpc>
                <a:spcPct val="81000"/>
              </a:lnSpc>
              <a:defRPr sz="2500"/>
            </a:pPr>
            <a:r>
              <a:rPr lang="en-US" dirty="0"/>
              <a:t>Keys are necessary for correct re-rendering of lists. These should be unique and stable (don’t change with each update)</a:t>
            </a:r>
            <a:endParaRPr dirty="0"/>
          </a:p>
        </p:txBody>
      </p:sp>
      <p:sp>
        <p:nvSpPr>
          <p:cNvPr id="2" name="Slide Number Placeholder 1">
            <a:extLst>
              <a:ext uri="{FF2B5EF4-FFF2-40B4-BE49-F238E27FC236}">
                <a16:creationId xmlns:a16="http://schemas.microsoft.com/office/drawing/2014/main" id="{23FF9F99-E1F5-3CA7-12DA-381DB1964692}"/>
              </a:ext>
            </a:extLst>
          </p:cNvPr>
          <p:cNvSpPr>
            <a:spLocks noGrp="1"/>
          </p:cNvSpPr>
          <p:nvPr>
            <p:ph type="sldNum" sz="quarter" idx="2"/>
          </p:nvPr>
        </p:nvSpPr>
        <p:spPr/>
        <p:txBody>
          <a:bodyPr/>
          <a:lstStyle/>
          <a:p>
            <a:fld id="{86CB4B4D-7CA3-9044-876B-883B54F8677D}" type="slidenum">
              <a:rPr lang="en-US" smtClean="0"/>
              <a:t>36</a:t>
            </a:fld>
            <a:endParaRPr lang="en-US"/>
          </a:p>
        </p:txBody>
      </p:sp>
    </p:spTree>
    <p:extLst>
      <p:ext uri="{BB962C8B-B14F-4D97-AF65-F5344CB8AC3E}">
        <p14:creationId xmlns:p14="http://schemas.microsoft.com/office/powerpoint/2010/main" val="2813158976"/>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22">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322">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322">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0" nodeType="afterEffect">
                                  <p:stCondLst>
                                    <p:cond delay="0"/>
                                  </p:stCondLst>
                                  <p:iterate>
                                    <p:tmAbs val="0"/>
                                  </p:iterate>
                                  <p:childTnLst>
                                    <p:set>
                                      <p:cBhvr>
                                        <p:cTn id="14" fill="hold"/>
                                        <p:tgtEl>
                                          <p:spTgt spid="32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322">
                                            <p:txEl>
                                              <p:pRg st="3" end="3"/>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322">
                                            <p:txEl>
                                              <p:pRg st="4" end="4"/>
                                            </p:txEl>
                                          </p:spTgt>
                                        </p:tgtEl>
                                        <p:attrNameLst>
                                          <p:attrName>style.visibility</p:attrName>
                                        </p:attrNameLst>
                                      </p:cBhvr>
                                      <p:to>
                                        <p:strVal val="visible"/>
                                      </p:to>
                                    </p:set>
                                  </p:childTnLst>
                                </p:cTn>
                              </p:par>
                              <p:par>
                                <p:cTn id="20" presetID="1" presetClass="entr" presetSubtype="0" fill="hold" grpId="0" nodeType="withEffect">
                                  <p:stCondLst>
                                    <p:cond delay="0"/>
                                  </p:stCondLst>
                                  <p:iterate>
                                    <p:tmAbs val="0"/>
                                  </p:iterate>
                                  <p:childTnLst>
                                    <p:set>
                                      <p:cBhvr>
                                        <p:cTn id="21" fill="hold"/>
                                        <p:tgtEl>
                                          <p:spTgt spid="322">
                                            <p:txEl>
                                              <p:pRg st="5" end="5"/>
                                            </p:txEl>
                                          </p:spTgt>
                                        </p:tgtEl>
                                        <p:attrNameLst>
                                          <p:attrName>style.visibility</p:attrName>
                                        </p:attrNameLst>
                                      </p:cBhvr>
                                      <p:to>
                                        <p:strVal val="visible"/>
                                      </p:to>
                                    </p:set>
                                  </p:childTnLst>
                                </p:cTn>
                              </p:par>
                              <p:par>
                                <p:cTn id="22" presetID="1" presetClass="entr" presetSubtype="0" fill="hold" grpId="0" nodeType="withEffect">
                                  <p:stCondLst>
                                    <p:cond delay="0"/>
                                  </p:stCondLst>
                                  <p:iterate>
                                    <p:tmAbs val="0"/>
                                  </p:iterate>
                                  <p:childTnLst>
                                    <p:set>
                                      <p:cBhvr>
                                        <p:cTn id="23" fill="hold"/>
                                        <p:tgtEl>
                                          <p:spTgt spid="322">
                                            <p:txEl>
                                              <p:pRg st="6" end="6"/>
                                            </p:txEl>
                                          </p:spTgt>
                                        </p:tgtEl>
                                        <p:attrNameLst>
                                          <p:attrName>style.visibility</p:attrName>
                                        </p:attrNameLst>
                                      </p:cBhvr>
                                      <p:to>
                                        <p:strVal val="visible"/>
                                      </p:to>
                                    </p:set>
                                  </p:childTnLst>
                                </p:cTn>
                              </p:par>
                              <p:par>
                                <p:cTn id="24" presetID="1" presetClass="entr" presetSubtype="0" fill="hold" grpId="0" nodeType="withEffect">
                                  <p:stCondLst>
                                    <p:cond delay="0"/>
                                  </p:stCondLst>
                                  <p:iterate>
                                    <p:tmAbs val="0"/>
                                  </p:iterate>
                                  <p:childTnLst>
                                    <p:set>
                                      <p:cBhvr>
                                        <p:cTn id="25" fill="hold"/>
                                        <p:tgtEl>
                                          <p:spTgt spid="32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 grpId="0" build="p"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Title 1"/>
          <p:cNvSpPr txBox="1">
            <a:spLocks noGrp="1"/>
          </p:cNvSpPr>
          <p:nvPr>
            <p:ph type="title"/>
          </p:nvPr>
        </p:nvSpPr>
        <p:spPr>
          <a:xfrm>
            <a:off x="838200" y="18255"/>
            <a:ext cx="10515600" cy="1325563"/>
          </a:xfrm>
          <a:prstGeom prst="rect">
            <a:avLst/>
          </a:prstGeom>
        </p:spPr>
        <p:txBody>
          <a:bodyPr/>
          <a:lstStyle/>
          <a:p>
            <a:r>
              <a:t>Review</a:t>
            </a:r>
          </a:p>
        </p:txBody>
      </p:sp>
      <p:sp>
        <p:nvSpPr>
          <p:cNvPr id="419" name="Text Placeholder 2"/>
          <p:cNvSpPr txBox="1">
            <a:spLocks noGrp="1"/>
          </p:cNvSpPr>
          <p:nvPr>
            <p:ph type="body" idx="1"/>
          </p:nvPr>
        </p:nvSpPr>
        <p:spPr>
          <a:xfrm>
            <a:off x="838200" y="1500160"/>
            <a:ext cx="7887345" cy="4351338"/>
          </a:xfrm>
          <a:prstGeom prst="rect">
            <a:avLst/>
          </a:prstGeom>
        </p:spPr>
        <p:txBody>
          <a:bodyPr/>
          <a:lstStyle/>
          <a:p>
            <a:r>
              <a:rPr dirty="0"/>
              <a:t>Now that you've studied this lesson, you should be able to:</a:t>
            </a:r>
          </a:p>
          <a:p>
            <a:pPr marL="685800" lvl="1" indent="-228600">
              <a:spcBef>
                <a:spcPts val="500"/>
              </a:spcBef>
              <a:defRPr sz="2400"/>
            </a:pPr>
            <a:r>
              <a:rPr dirty="0"/>
              <a:t>Understand how the React framework binds data (and changes to it) to a UI</a:t>
            </a:r>
          </a:p>
          <a:p>
            <a:pPr marL="685800" lvl="1" indent="-228600">
              <a:spcBef>
                <a:spcPts val="500"/>
              </a:spcBef>
              <a:defRPr sz="2400"/>
            </a:pPr>
            <a:r>
              <a:rPr lang="en-US" dirty="0"/>
              <a:t>Create simple React components that use state and properties</a:t>
            </a:r>
          </a:p>
          <a:p>
            <a:pPr marL="190500">
              <a:spcBef>
                <a:spcPts val="500"/>
              </a:spcBef>
              <a:defRPr sz="2400"/>
            </a:pPr>
            <a:r>
              <a:rPr lang="en-US"/>
              <a:t>The </a:t>
            </a:r>
            <a:r>
              <a:rPr lang="en-US" dirty="0"/>
              <a:t>next lesson will do a deep dive on patterns of React, including </a:t>
            </a:r>
            <a:r>
              <a:rPr lang="en-US" b="1" dirty="0" err="1"/>
              <a:t>useState</a:t>
            </a:r>
            <a:r>
              <a:rPr lang="en-US" dirty="0"/>
              <a:t> and its friend, </a:t>
            </a:r>
            <a:r>
              <a:rPr lang="en-US" b="1" dirty="0" err="1"/>
              <a:t>useEffect</a:t>
            </a:r>
            <a:endParaRPr b="1" dirty="0"/>
          </a:p>
        </p:txBody>
      </p:sp>
      <p:sp>
        <p:nvSpPr>
          <p:cNvPr id="420"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37</a:t>
            </a:fld>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le 1"/>
          <p:cNvSpPr txBox="1">
            <a:spLocks noGrp="1"/>
          </p:cNvSpPr>
          <p:nvPr>
            <p:ph type="title"/>
          </p:nvPr>
        </p:nvSpPr>
        <p:spPr>
          <a:xfrm>
            <a:off x="838200" y="18255"/>
            <a:ext cx="10515600" cy="1325563"/>
          </a:xfrm>
          <a:prstGeom prst="rect">
            <a:avLst/>
          </a:prstGeom>
        </p:spPr>
        <p:txBody>
          <a:bodyPr/>
          <a:lstStyle/>
          <a:p>
            <a:r>
              <a:t>Rich, interactive web apps</a:t>
            </a:r>
          </a:p>
        </p:txBody>
      </p:sp>
      <p:sp>
        <p:nvSpPr>
          <p:cNvPr id="132" name="Content Placeholder 2"/>
          <p:cNvSpPr txBox="1">
            <a:spLocks noGrp="1"/>
          </p:cNvSpPr>
          <p:nvPr>
            <p:ph type="body" idx="1"/>
          </p:nvPr>
        </p:nvSpPr>
        <p:spPr>
          <a:xfrm>
            <a:off x="838200" y="1500160"/>
            <a:ext cx="7887345" cy="4351338"/>
          </a:xfrm>
          <a:prstGeom prst="rect">
            <a:avLst/>
          </a:prstGeom>
        </p:spPr>
        <p:txBody>
          <a:bodyPr/>
          <a:lstStyle/>
          <a:p>
            <a:r>
              <a:t>Infinite scrolling of cats</a:t>
            </a:r>
          </a:p>
        </p:txBody>
      </p:sp>
      <p:pic>
        <p:nvPicPr>
          <p:cNvPr id="133" name="Image" descr="Image"/>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765392" y="1874654"/>
            <a:ext cx="3519545" cy="4847159"/>
          </a:xfrm>
          <a:prstGeom prst="rect">
            <a:avLst/>
          </a:prstGeom>
          <a:ln w="12700">
            <a:miter lim="400000"/>
          </a:ln>
        </p:spPr>
      </p:pic>
      <p:pic>
        <p:nvPicPr>
          <p:cNvPr id="2" name="Instagram sm t2" descr="Instagram sm t2">
            <a:hlinkClick r:id="" action="ppaction://media"/>
            <a:extLst>
              <a:ext uri="{FF2B5EF4-FFF2-40B4-BE49-F238E27FC236}">
                <a16:creationId xmlns:a16="http://schemas.microsoft.com/office/drawing/2014/main" id="{19662B40-90D8-D0D6-5525-08DABD10835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548196" y="1874653"/>
            <a:ext cx="2999181" cy="4847160"/>
          </a:xfrm>
          <a:prstGeom prst="rect">
            <a:avLst/>
          </a:prstGeom>
        </p:spPr>
      </p:pic>
      <p:sp>
        <p:nvSpPr>
          <p:cNvPr id="3" name="Slide Number Placeholder 2">
            <a:extLst>
              <a:ext uri="{FF2B5EF4-FFF2-40B4-BE49-F238E27FC236}">
                <a16:creationId xmlns:a16="http://schemas.microsoft.com/office/drawing/2014/main" id="{033C1CDC-034B-D7D1-7708-3CB4CDA27F1D}"/>
              </a:ext>
            </a:extLst>
          </p:cNvPr>
          <p:cNvSpPr>
            <a:spLocks noGrp="1"/>
          </p:cNvSpPr>
          <p:nvPr>
            <p:ph type="sldNum" sz="quarter" idx="2"/>
          </p:nvPr>
        </p:nvSpPr>
        <p:spPr/>
        <p:txBody>
          <a:bodyPr/>
          <a:lstStyle/>
          <a:p>
            <a:fld id="{86CB4B4D-7CA3-9044-876B-883B54F8677D}" type="slidenum">
              <a:rPr lang="en-US" smtClean="0"/>
              <a:t>4</a:t>
            </a:fld>
            <a:endParaRPr lang="en-US"/>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itle 1"/>
          <p:cNvSpPr txBox="1">
            <a:spLocks noGrp="1"/>
          </p:cNvSpPr>
          <p:nvPr>
            <p:ph type="title"/>
          </p:nvPr>
        </p:nvSpPr>
        <p:spPr>
          <a:xfrm>
            <a:off x="838200" y="18255"/>
            <a:ext cx="10515600" cy="1325563"/>
          </a:xfrm>
          <a:prstGeom prst="rect">
            <a:avLst/>
          </a:prstGeom>
        </p:spPr>
        <p:txBody>
          <a:bodyPr/>
          <a:lstStyle/>
          <a:p>
            <a:pPr>
              <a:defRPr sz="3200"/>
            </a:pPr>
            <a:r>
              <a:rPr dirty="0"/>
              <a:t>Typical properties of web app U</a:t>
            </a:r>
            <a:r>
              <a:rPr lang="en-US" dirty="0"/>
              <a:t>I</a:t>
            </a:r>
            <a:r>
              <a:rPr dirty="0"/>
              <a:t>s</a:t>
            </a:r>
          </a:p>
        </p:txBody>
      </p:sp>
      <p:sp>
        <p:nvSpPr>
          <p:cNvPr id="139" name="Content Placeholder 2"/>
          <p:cNvSpPr txBox="1">
            <a:spLocks noGrp="1"/>
          </p:cNvSpPr>
          <p:nvPr>
            <p:ph type="body" sz="half" idx="1"/>
          </p:nvPr>
        </p:nvSpPr>
        <p:spPr>
          <a:xfrm>
            <a:off x="838200" y="1500160"/>
            <a:ext cx="7212999" cy="4351338"/>
          </a:xfrm>
          <a:prstGeom prst="rect">
            <a:avLst/>
          </a:prstGeom>
        </p:spPr>
        <p:txBody>
          <a:bodyPr>
            <a:normAutofit lnSpcReduction="10000"/>
          </a:bodyPr>
          <a:lstStyle/>
          <a:p>
            <a:pPr>
              <a:defRPr sz="2500"/>
            </a:pPr>
            <a:r>
              <a:rPr dirty="0"/>
              <a:t>Each widget has both visual presentation &amp; logic</a:t>
            </a:r>
            <a:endParaRPr lang="en-US" dirty="0"/>
          </a:p>
          <a:p>
            <a:pPr>
              <a:defRPr sz="2500"/>
            </a:pPr>
            <a:r>
              <a:rPr lang="en-US" dirty="0"/>
              <a:t>Some widgets occur more than once</a:t>
            </a:r>
          </a:p>
          <a:p>
            <a:pPr marL="685800" lvl="1" indent="-228600">
              <a:spcBef>
                <a:spcPts val="500"/>
              </a:spcBef>
              <a:defRPr sz="2200"/>
            </a:pPr>
            <a:r>
              <a:rPr lang="en-US" dirty="0"/>
              <a:t>e.g., comment/like widgets</a:t>
            </a:r>
          </a:p>
          <a:p>
            <a:pPr>
              <a:defRPr sz="2500"/>
            </a:pPr>
            <a:r>
              <a:rPr lang="en-US" dirty="0"/>
              <a:t>Changes to data should cause changes to widget</a:t>
            </a:r>
          </a:p>
          <a:p>
            <a:pPr marL="685800" lvl="1" indent="-228600">
              <a:spcBef>
                <a:spcPts val="500"/>
              </a:spcBef>
              <a:defRPr sz="2200"/>
            </a:pPr>
            <a:r>
              <a:rPr lang="en-US" dirty="0"/>
              <a:t>e.g., new images, new comments should show up in real time</a:t>
            </a:r>
          </a:p>
          <a:p>
            <a:pPr>
              <a:defRPr sz="2500"/>
            </a:pPr>
            <a:r>
              <a:rPr lang="en-US" dirty="0"/>
              <a:t>Widgets have hierarchical structure</a:t>
            </a:r>
          </a:p>
          <a:p>
            <a:pPr>
              <a:defRPr sz="2500"/>
            </a:pPr>
            <a:r>
              <a:rPr lang="en-US" dirty="0"/>
              <a:t>Action on a widget may affect other widgets</a:t>
            </a:r>
            <a:endParaRPr dirty="0"/>
          </a:p>
          <a:p>
            <a:pPr marL="685800" lvl="1" indent="-228600">
              <a:spcBef>
                <a:spcPts val="500"/>
              </a:spcBef>
              <a:defRPr sz="2200"/>
            </a:pPr>
            <a:r>
              <a:rPr dirty="0"/>
              <a:t>e.g., clicking on </a:t>
            </a:r>
            <a:r>
              <a:rPr lang="en-US" dirty="0"/>
              <a:t>'</a:t>
            </a:r>
            <a:r>
              <a:rPr dirty="0"/>
              <a:t>like</a:t>
            </a:r>
            <a:r>
              <a:rPr lang="en-US" dirty="0"/>
              <a:t>'</a:t>
            </a:r>
            <a:r>
              <a:rPr dirty="0"/>
              <a:t> button executes some logic related to the </a:t>
            </a:r>
            <a:r>
              <a:rPr lang="en-US" dirty="0"/>
              <a:t>widget itself,</a:t>
            </a:r>
          </a:p>
          <a:p>
            <a:pPr marL="685800" lvl="1" indent="-228600">
              <a:spcBef>
                <a:spcPts val="500"/>
              </a:spcBef>
              <a:defRPr sz="2200"/>
            </a:pPr>
            <a:r>
              <a:rPr lang="en-US" dirty="0"/>
              <a:t>It may also affect the widget the contains the ‘like’ button</a:t>
            </a:r>
          </a:p>
        </p:txBody>
      </p:sp>
      <p:pic>
        <p:nvPicPr>
          <p:cNvPr id="140"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8051199" y="1690687"/>
            <a:ext cx="3898755" cy="4802189"/>
          </a:xfrm>
          <a:prstGeom prst="rect">
            <a:avLst/>
          </a:prstGeom>
          <a:ln w="12700">
            <a:miter lim="400000"/>
          </a:ln>
        </p:spPr>
      </p:pic>
      <p:sp>
        <p:nvSpPr>
          <p:cNvPr id="2" name="Slide Number Placeholder 1">
            <a:extLst>
              <a:ext uri="{FF2B5EF4-FFF2-40B4-BE49-F238E27FC236}">
                <a16:creationId xmlns:a16="http://schemas.microsoft.com/office/drawing/2014/main" id="{0859DA36-4271-C36B-5890-50ADD26F7CB5}"/>
              </a:ext>
            </a:extLst>
          </p:cNvPr>
          <p:cNvSpPr>
            <a:spLocks noGrp="1"/>
          </p:cNvSpPr>
          <p:nvPr>
            <p:ph type="sldNum" sz="quarter" idx="2"/>
          </p:nvPr>
        </p:nvSpPr>
        <p:spPr/>
        <p:txBody>
          <a:bodyPr/>
          <a:lstStyle/>
          <a:p>
            <a:fld id="{86CB4B4D-7CA3-9044-876B-883B54F8677D}" type="slidenum">
              <a:rPr lang="en-US" smtClean="0"/>
              <a:t>5</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9">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39">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139">
                                            <p:txEl>
                                              <p:pRg st="1" end="1"/>
                                            </p:txEl>
                                          </p:spTgt>
                                        </p:tgtEl>
                                        <p:attrNameLst>
                                          <p:attrName>style.visibility</p:attrName>
                                        </p:attrNameLst>
                                      </p:cBhvr>
                                      <p:to>
                                        <p:strVal val="visible"/>
                                      </p:to>
                                    </p:set>
                                  </p:childTnLst>
                                </p:cTn>
                              </p:par>
                              <p:par>
                                <p:cTn id="12" presetID="1" presetClass="entr" presetSubtype="0" fill="hold" grpId="0" nodeType="withEffect">
                                  <p:stCondLst>
                                    <p:cond delay="0"/>
                                  </p:stCondLst>
                                  <p:iterate>
                                    <p:tmAbs val="0"/>
                                  </p:iterate>
                                  <p:childTnLst>
                                    <p:set>
                                      <p:cBhvr>
                                        <p:cTn id="13" fill="hold"/>
                                        <p:tgtEl>
                                          <p:spTgt spid="139">
                                            <p:txEl>
                                              <p:pRg st="2" end="2"/>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13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iterate>
                                    <p:tmAbs val="0"/>
                                  </p:iterate>
                                  <p:childTnLst>
                                    <p:set>
                                      <p:cBhvr>
                                        <p:cTn id="18" fill="hold"/>
                                        <p:tgtEl>
                                          <p:spTgt spid="139">
                                            <p:txEl>
                                              <p:pRg st="4" end="4"/>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139">
                                            <p:txEl>
                                              <p:pRg st="5" end="5"/>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iterate>
                                    <p:tmAbs val="0"/>
                                  </p:iterate>
                                  <p:childTnLst>
                                    <p:set>
                                      <p:cBhvr>
                                        <p:cTn id="24" fill="hold"/>
                                        <p:tgtEl>
                                          <p:spTgt spid="139">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iterate>
                                    <p:tmAbs val="0"/>
                                  </p:iterate>
                                  <p:childTnLst>
                                    <p:set>
                                      <p:cBhvr>
                                        <p:cTn id="26" fill="hold"/>
                                        <p:tgtEl>
                                          <p:spTgt spid="139">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iterate>
                                    <p:tmAbs val="0"/>
                                  </p:iterate>
                                  <p:childTnLst>
                                    <p:set>
                                      <p:cBhvr>
                                        <p:cTn id="28" fill="hold"/>
                                        <p:tgtEl>
                                          <p:spTgt spid="139">
                                            <p:txEl>
                                              <p:pRg st="8" end="8"/>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iterate>
                                    <p:tmAbs val="0"/>
                                  </p:iterate>
                                  <p:childTnLst>
                                    <p:set>
                                      <p:cBhvr>
                                        <p:cTn id="31" fill="hold"/>
                                        <p:tgtEl>
                                          <p:spTgt spid="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build="p" animBg="1" advAuto="0"/>
      <p:bldP spid="140"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itle 1"/>
          <p:cNvSpPr txBox="1">
            <a:spLocks noGrp="1"/>
          </p:cNvSpPr>
          <p:nvPr>
            <p:ph type="title"/>
          </p:nvPr>
        </p:nvSpPr>
        <p:spPr>
          <a:xfrm>
            <a:off x="838200" y="18255"/>
            <a:ext cx="6328719" cy="1325563"/>
          </a:xfrm>
          <a:prstGeom prst="rect">
            <a:avLst/>
          </a:prstGeom>
        </p:spPr>
        <p:txBody>
          <a:bodyPr/>
          <a:lstStyle/>
          <a:p>
            <a:r>
              <a:rPr lang="en-US" dirty="0"/>
              <a:t>Components represent widgets in object-like style</a:t>
            </a:r>
            <a:endParaRPr dirty="0"/>
          </a:p>
        </p:txBody>
      </p:sp>
      <p:sp>
        <p:nvSpPr>
          <p:cNvPr id="153" name="Content Placeholder 2"/>
          <p:cNvSpPr txBox="1">
            <a:spLocks noGrp="1"/>
          </p:cNvSpPr>
          <p:nvPr>
            <p:ph type="body" sz="half" idx="1"/>
          </p:nvPr>
        </p:nvSpPr>
        <p:spPr>
          <a:xfrm>
            <a:off x="838199" y="1500160"/>
            <a:ext cx="6418138" cy="4351338"/>
          </a:xfrm>
          <a:prstGeom prst="rect">
            <a:avLst/>
          </a:prstGeom>
        </p:spPr>
        <p:txBody>
          <a:bodyPr/>
          <a:lstStyle/>
          <a:p>
            <a:pPr marL="226313" indent="-226313" defTabSz="905255">
              <a:spcBef>
                <a:spcPts val="900"/>
              </a:spcBef>
              <a:defRPr sz="2772"/>
            </a:pPr>
            <a:r>
              <a:rPr dirty="0"/>
              <a:t>Organize related logic and presentation into a single unit</a:t>
            </a:r>
          </a:p>
          <a:p>
            <a:pPr marL="678941" lvl="1" indent="-226313" defTabSz="905255">
              <a:spcBef>
                <a:spcPts val="400"/>
              </a:spcBef>
              <a:defRPr sz="2376"/>
            </a:pPr>
            <a:r>
              <a:rPr dirty="0"/>
              <a:t>Includes necessary state and the logic for updating this state</a:t>
            </a:r>
          </a:p>
          <a:p>
            <a:pPr marL="678941" lvl="1" indent="-226313" defTabSz="905255">
              <a:spcBef>
                <a:spcPts val="400"/>
              </a:spcBef>
              <a:defRPr sz="2376"/>
            </a:pPr>
            <a:r>
              <a:rPr dirty="0"/>
              <a:t>Includes presentation for rendering this state into HTML</a:t>
            </a:r>
          </a:p>
          <a:p>
            <a:pPr marL="226313" indent="-226313" defTabSz="905255">
              <a:spcBef>
                <a:spcPts val="900"/>
              </a:spcBef>
              <a:defRPr sz="2772"/>
            </a:pPr>
            <a:r>
              <a:rPr dirty="0"/>
              <a:t>Synchronizes state and visual presentation</a:t>
            </a:r>
          </a:p>
          <a:p>
            <a:pPr marL="678941" lvl="1" indent="-226313" defTabSz="905255">
              <a:spcBef>
                <a:spcPts val="400"/>
              </a:spcBef>
              <a:defRPr sz="2376"/>
            </a:pPr>
            <a:r>
              <a:rPr dirty="0"/>
              <a:t>Whenever state changes, HTML should be rendered again</a:t>
            </a:r>
            <a:endParaRPr lang="en-US" dirty="0"/>
          </a:p>
          <a:p>
            <a:pPr marL="678941" lvl="1" indent="-226313" defTabSz="905255">
              <a:spcBef>
                <a:spcPts val="400"/>
              </a:spcBef>
              <a:defRPr sz="2376"/>
            </a:pPr>
            <a:endParaRPr lang="en-US" dirty="0"/>
          </a:p>
          <a:p>
            <a:pPr marL="452628" lvl="1" indent="0" defTabSz="905255">
              <a:spcBef>
                <a:spcPts val="400"/>
              </a:spcBef>
              <a:buNone/>
              <a:defRPr sz="2376"/>
            </a:pPr>
            <a:endParaRPr dirty="0"/>
          </a:p>
        </p:txBody>
      </p:sp>
      <p:pic>
        <p:nvPicPr>
          <p:cNvPr id="154"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7256336" y="409074"/>
            <a:ext cx="4738045" cy="5835961"/>
          </a:xfrm>
          <a:prstGeom prst="rect">
            <a:avLst/>
          </a:prstGeom>
          <a:ln w="12700">
            <a:miter lim="400000"/>
          </a:ln>
        </p:spPr>
      </p:pic>
      <p:sp>
        <p:nvSpPr>
          <p:cNvPr id="155" name="Rectangle 5"/>
          <p:cNvSpPr/>
          <p:nvPr/>
        </p:nvSpPr>
        <p:spPr>
          <a:xfrm>
            <a:off x="7411452" y="5408579"/>
            <a:ext cx="978405" cy="294637"/>
          </a:xfrm>
          <a:prstGeom prst="rect">
            <a:avLst/>
          </a:prstGeom>
          <a:ln w="38100">
            <a:solidFill>
              <a:srgbClr val="00B050"/>
            </a:solidFill>
            <a:miter/>
          </a:ln>
        </p:spPr>
        <p:txBody>
          <a:bodyPr lIns="45719" rIns="45719" anchor="ctr"/>
          <a:lstStyle/>
          <a:p>
            <a:pPr algn="ctr">
              <a:defRPr>
                <a:solidFill>
                  <a:srgbClr val="FFFFFF"/>
                </a:solidFill>
              </a:defRPr>
            </a:pPr>
            <a:endParaRPr/>
          </a:p>
        </p:txBody>
      </p:sp>
      <p:sp>
        <p:nvSpPr>
          <p:cNvPr id="156" name="Rectangle 6"/>
          <p:cNvSpPr/>
          <p:nvPr/>
        </p:nvSpPr>
        <p:spPr>
          <a:xfrm>
            <a:off x="7411452" y="5882326"/>
            <a:ext cx="4368745" cy="362709"/>
          </a:xfrm>
          <a:prstGeom prst="rect">
            <a:avLst/>
          </a:prstGeom>
          <a:ln w="38100">
            <a:solidFill>
              <a:srgbClr val="7030A0"/>
            </a:solidFill>
            <a:miter/>
          </a:ln>
        </p:spPr>
        <p:txBody>
          <a:bodyPr lIns="45719" rIns="45719" anchor="ctr"/>
          <a:lstStyle/>
          <a:p>
            <a:pPr algn="ctr">
              <a:defRPr>
                <a:solidFill>
                  <a:srgbClr val="FFFFFF"/>
                </a:solidFill>
              </a:defRPr>
            </a:pPr>
            <a:endParaRPr/>
          </a:p>
        </p:txBody>
      </p:sp>
      <p:sp>
        <p:nvSpPr>
          <p:cNvPr id="2" name="Slide Number Placeholder 1">
            <a:extLst>
              <a:ext uri="{FF2B5EF4-FFF2-40B4-BE49-F238E27FC236}">
                <a16:creationId xmlns:a16="http://schemas.microsoft.com/office/drawing/2014/main" id="{96FBCA08-CD21-2C96-56A8-1DAB63D2D00D}"/>
              </a:ext>
            </a:extLst>
          </p:cNvPr>
          <p:cNvSpPr>
            <a:spLocks noGrp="1"/>
          </p:cNvSpPr>
          <p:nvPr>
            <p:ph type="sldNum" sz="quarter" idx="2"/>
          </p:nvPr>
        </p:nvSpPr>
        <p:spPr/>
        <p:txBody>
          <a:bodyPr/>
          <a:lstStyle/>
          <a:p>
            <a:fld id="{86CB4B4D-7CA3-9044-876B-883B54F8677D}" type="slidenum">
              <a:rPr lang="en-US" smtClean="0"/>
              <a:t>6</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53">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5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iterate>
                                    <p:tmAbs val="0"/>
                                  </p:iterate>
                                  <p:childTnLst>
                                    <p:set>
                                      <p:cBhvr>
                                        <p:cTn id="10" fill="hold"/>
                                        <p:tgtEl>
                                          <p:spTgt spid="15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iterate>
                                    <p:tmAbs val="0"/>
                                  </p:iterate>
                                  <p:childTnLst>
                                    <p:set>
                                      <p:cBhvr>
                                        <p:cTn id="12" fill="hold"/>
                                        <p:tgtEl>
                                          <p:spTgt spid="15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5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iterate>
                                    <p:tmAbs val="0"/>
                                  </p:iterate>
                                  <p:childTnLst>
                                    <p:set>
                                      <p:cBhvr>
                                        <p:cTn id="18" fill="hold"/>
                                        <p:tgtEl>
                                          <p:spTgt spid="15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build="p"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itle 1"/>
          <p:cNvSpPr txBox="1">
            <a:spLocks noGrp="1"/>
          </p:cNvSpPr>
          <p:nvPr>
            <p:ph type="title"/>
          </p:nvPr>
        </p:nvSpPr>
        <p:spPr>
          <a:xfrm>
            <a:off x="838200" y="18255"/>
            <a:ext cx="10515600" cy="1325563"/>
          </a:xfrm>
          <a:prstGeom prst="rect">
            <a:avLst/>
          </a:prstGeom>
        </p:spPr>
        <p:txBody>
          <a:bodyPr/>
          <a:lstStyle/>
          <a:p>
            <a:r>
              <a:t>Components</a:t>
            </a:r>
            <a:br/>
            <a:r>
              <a:t>Example: Like button component</a:t>
            </a:r>
          </a:p>
        </p:txBody>
      </p:sp>
      <p:sp>
        <p:nvSpPr>
          <p:cNvPr id="161" name="Content Placeholder 2"/>
          <p:cNvSpPr txBox="1">
            <a:spLocks noGrp="1"/>
          </p:cNvSpPr>
          <p:nvPr>
            <p:ph type="body" sz="half" idx="1"/>
          </p:nvPr>
        </p:nvSpPr>
        <p:spPr>
          <a:xfrm>
            <a:off x="838199" y="1500160"/>
            <a:ext cx="6418138" cy="4351338"/>
          </a:xfrm>
          <a:prstGeom prst="rect">
            <a:avLst/>
          </a:prstGeom>
        </p:spPr>
        <p:txBody>
          <a:bodyPr/>
          <a:lstStyle/>
          <a:p>
            <a:pPr>
              <a:lnSpc>
                <a:spcPct val="81000"/>
              </a:lnSpc>
            </a:pPr>
            <a:r>
              <a:t>What does the button keep track of?</a:t>
            </a:r>
          </a:p>
          <a:p>
            <a:pPr marL="685800" lvl="1" indent="-228600">
              <a:lnSpc>
                <a:spcPct val="81000"/>
              </a:lnSpc>
              <a:spcBef>
                <a:spcPts val="500"/>
              </a:spcBef>
              <a:defRPr sz="2400"/>
            </a:pPr>
            <a:r>
              <a:t>Is it liked or not</a:t>
            </a:r>
          </a:p>
          <a:p>
            <a:pPr marL="685800" lvl="1" indent="-228600">
              <a:lnSpc>
                <a:spcPct val="81000"/>
              </a:lnSpc>
              <a:spcBef>
                <a:spcPts val="500"/>
              </a:spcBef>
              <a:defRPr sz="2400"/>
            </a:pPr>
            <a:r>
              <a:t>What post this is associated with</a:t>
            </a:r>
          </a:p>
          <a:p>
            <a:pPr>
              <a:lnSpc>
                <a:spcPct val="81000"/>
              </a:lnSpc>
            </a:pPr>
            <a:endParaRPr sz="2400"/>
          </a:p>
          <a:p>
            <a:pPr>
              <a:lnSpc>
                <a:spcPct val="81000"/>
              </a:lnSpc>
            </a:pPr>
            <a:r>
              <a:t>What logic does the button have?</a:t>
            </a:r>
          </a:p>
          <a:p>
            <a:pPr marL="685800" lvl="1" indent="-228600">
              <a:lnSpc>
                <a:spcPct val="81000"/>
              </a:lnSpc>
              <a:spcBef>
                <a:spcPts val="500"/>
              </a:spcBef>
              <a:defRPr sz="2400"/>
            </a:pPr>
            <a:r>
              <a:t>When changing like status, send update to server</a:t>
            </a:r>
          </a:p>
          <a:p>
            <a:pPr>
              <a:lnSpc>
                <a:spcPct val="81000"/>
              </a:lnSpc>
            </a:pPr>
            <a:endParaRPr sz="2400"/>
          </a:p>
          <a:p>
            <a:pPr>
              <a:lnSpc>
                <a:spcPct val="81000"/>
              </a:lnSpc>
            </a:pPr>
            <a:r>
              <a:t>How does the button look?</a:t>
            </a:r>
          </a:p>
          <a:p>
            <a:pPr marL="685800" lvl="1" indent="-228600">
              <a:lnSpc>
                <a:spcPct val="81000"/>
              </a:lnSpc>
              <a:spcBef>
                <a:spcPts val="500"/>
              </a:spcBef>
              <a:defRPr sz="2400"/>
            </a:pPr>
            <a:r>
              <a:t>Filled in if liked, hollow if not</a:t>
            </a:r>
          </a:p>
        </p:txBody>
      </p:sp>
      <p:pic>
        <p:nvPicPr>
          <p:cNvPr id="162"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7256337" y="1500160"/>
            <a:ext cx="4097463" cy="5046942"/>
          </a:xfrm>
          <a:prstGeom prst="rect">
            <a:avLst/>
          </a:prstGeom>
          <a:ln w="12700">
            <a:miter lim="400000"/>
          </a:ln>
        </p:spPr>
      </p:pic>
      <p:sp>
        <p:nvSpPr>
          <p:cNvPr id="163" name="Rectangle 6"/>
          <p:cNvSpPr/>
          <p:nvPr/>
        </p:nvSpPr>
        <p:spPr>
          <a:xfrm>
            <a:off x="7411452" y="5406189"/>
            <a:ext cx="336886" cy="297027"/>
          </a:xfrm>
          <a:prstGeom prst="rect">
            <a:avLst/>
          </a:prstGeom>
          <a:ln w="38100">
            <a:solidFill>
              <a:srgbClr val="00B050"/>
            </a:solidFill>
            <a:miter/>
          </a:ln>
        </p:spPr>
        <p:txBody>
          <a:bodyPr lIns="45719" rIns="45719" anchor="ctr"/>
          <a:lstStyle/>
          <a:p>
            <a:pPr algn="ctr">
              <a:defRPr>
                <a:solidFill>
                  <a:srgbClr val="FFFFFF"/>
                </a:solidFill>
              </a:defRPr>
            </a:pPr>
            <a:endParaRPr/>
          </a:p>
        </p:txBody>
      </p:sp>
      <p:sp>
        <p:nvSpPr>
          <p:cNvPr id="2" name="Slide Number Placeholder 1">
            <a:extLst>
              <a:ext uri="{FF2B5EF4-FFF2-40B4-BE49-F238E27FC236}">
                <a16:creationId xmlns:a16="http://schemas.microsoft.com/office/drawing/2014/main" id="{668D9F43-DB3A-119F-7D67-74B1A2394EB3}"/>
              </a:ext>
            </a:extLst>
          </p:cNvPr>
          <p:cNvSpPr>
            <a:spLocks noGrp="1"/>
          </p:cNvSpPr>
          <p:nvPr>
            <p:ph type="sldNum" sz="quarter" idx="2"/>
          </p:nvPr>
        </p:nvSpPr>
        <p:spPr/>
        <p:txBody>
          <a:bodyPr/>
          <a:lstStyle/>
          <a:p>
            <a:fld id="{86CB4B4D-7CA3-9044-876B-883B54F8677D}" type="slidenum">
              <a:rPr lang="en-US" smtClean="0"/>
              <a:t>7</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1">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61">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iterate>
                                    <p:tmAbs val="0"/>
                                  </p:iterate>
                                  <p:childTnLst>
                                    <p:set>
                                      <p:cBhvr>
                                        <p:cTn id="10" fill="hold"/>
                                        <p:tgtEl>
                                          <p:spTgt spid="16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iterate>
                                    <p:tmAbs val="0"/>
                                  </p:iterate>
                                  <p:childTnLst>
                                    <p:set>
                                      <p:cBhvr>
                                        <p:cTn id="12" fill="hold"/>
                                        <p:tgtEl>
                                          <p:spTgt spid="16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61">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161">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iterate>
                                    <p:tmAbs val="0"/>
                                  </p:iterate>
                                  <p:childTnLst>
                                    <p:set>
                                      <p:cBhvr>
                                        <p:cTn id="22" fill="hold"/>
                                        <p:tgtEl>
                                          <p:spTgt spid="16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16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161">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iterate>
                                    <p:tmAbs val="0"/>
                                  </p:iterate>
                                  <p:childTnLst>
                                    <p:set>
                                      <p:cBhvr>
                                        <p:cTn id="32" fill="hold"/>
                                        <p:tgtEl>
                                          <p:spTgt spid="16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build="p"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itle 1"/>
          <p:cNvSpPr txBox="1">
            <a:spLocks noGrp="1"/>
          </p:cNvSpPr>
          <p:nvPr>
            <p:ph type="title"/>
          </p:nvPr>
        </p:nvSpPr>
        <p:spPr>
          <a:xfrm>
            <a:off x="838200" y="18255"/>
            <a:ext cx="10515600" cy="1325563"/>
          </a:xfrm>
          <a:prstGeom prst="rect">
            <a:avLst/>
          </a:prstGeom>
        </p:spPr>
        <p:txBody>
          <a:bodyPr/>
          <a:lstStyle/>
          <a:p>
            <a:r>
              <a:rPr dirty="0"/>
              <a:t>Server side vs. client side</a:t>
            </a:r>
          </a:p>
        </p:txBody>
      </p:sp>
      <p:sp>
        <p:nvSpPr>
          <p:cNvPr id="168" name="Content Placeholder 2"/>
          <p:cNvSpPr txBox="1">
            <a:spLocks noGrp="1"/>
          </p:cNvSpPr>
          <p:nvPr>
            <p:ph type="body" idx="1"/>
          </p:nvPr>
        </p:nvSpPr>
        <p:spPr>
          <a:xfrm>
            <a:off x="838200" y="1500160"/>
            <a:ext cx="7887345" cy="4351338"/>
          </a:xfrm>
          <a:prstGeom prst="rect">
            <a:avLst/>
          </a:prstGeom>
        </p:spPr>
        <p:txBody>
          <a:bodyPr/>
          <a:lstStyle/>
          <a:p>
            <a:pPr>
              <a:lnSpc>
                <a:spcPct val="81000"/>
              </a:lnSpc>
              <a:defRPr sz="2500"/>
            </a:pPr>
            <a:r>
              <a:t>Where should template/component be instantiated?</a:t>
            </a:r>
          </a:p>
          <a:p>
            <a:pPr>
              <a:lnSpc>
                <a:spcPct val="81000"/>
              </a:lnSpc>
              <a:defRPr sz="2500"/>
            </a:pPr>
            <a:endParaRPr/>
          </a:p>
          <a:p>
            <a:pPr>
              <a:lnSpc>
                <a:spcPct val="81000"/>
              </a:lnSpc>
              <a:defRPr sz="2500"/>
            </a:pPr>
            <a:r>
              <a:t>Server-side frameworks: Template instantiated on server</a:t>
            </a:r>
          </a:p>
          <a:p>
            <a:pPr marL="685800" lvl="1" indent="-228600">
              <a:lnSpc>
                <a:spcPct val="81000"/>
              </a:lnSpc>
              <a:spcBef>
                <a:spcPts val="500"/>
              </a:spcBef>
              <a:defRPr sz="2200"/>
            </a:pPr>
            <a:r>
              <a:t>Examples: JSP, ColdFusion, PHP, ASP.NET</a:t>
            </a:r>
          </a:p>
          <a:p>
            <a:pPr marL="685800" lvl="1" indent="-228600">
              <a:lnSpc>
                <a:spcPct val="81000"/>
              </a:lnSpc>
              <a:spcBef>
                <a:spcPts val="500"/>
              </a:spcBef>
              <a:defRPr sz="2200"/>
            </a:pPr>
            <a:r>
              <a:t>Logic executes on server, generating HTML that is served to browser</a:t>
            </a:r>
          </a:p>
          <a:p>
            <a:pPr marL="685800" lvl="1" indent="-228600">
              <a:lnSpc>
                <a:spcPct val="81000"/>
              </a:lnSpc>
              <a:spcBef>
                <a:spcPts val="500"/>
              </a:spcBef>
              <a:defRPr sz="2200"/>
            </a:pPr>
            <a:endParaRPr/>
          </a:p>
          <a:p>
            <a:pPr>
              <a:lnSpc>
                <a:spcPct val="81000"/>
              </a:lnSpc>
              <a:defRPr sz="2500"/>
            </a:pPr>
            <a:r>
              <a:t>Front-end framework: Template runs in web browser</a:t>
            </a:r>
          </a:p>
          <a:p>
            <a:pPr marL="685800" lvl="1" indent="-228600">
              <a:lnSpc>
                <a:spcPct val="81000"/>
              </a:lnSpc>
              <a:spcBef>
                <a:spcPts val="500"/>
              </a:spcBef>
              <a:defRPr sz="2200"/>
            </a:pPr>
            <a:r>
              <a:t>Examples: React, Angular, Meteor, Ember, Aurelia, …</a:t>
            </a:r>
          </a:p>
          <a:p>
            <a:pPr marL="685800" lvl="1" indent="-228600">
              <a:lnSpc>
                <a:spcPct val="81000"/>
              </a:lnSpc>
              <a:spcBef>
                <a:spcPts val="500"/>
              </a:spcBef>
              <a:defRPr sz="2200"/>
            </a:pPr>
            <a:r>
              <a:t>Server passes template to browser; browser generates HTML on demand</a:t>
            </a:r>
          </a:p>
        </p:txBody>
      </p:sp>
      <p:sp>
        <p:nvSpPr>
          <p:cNvPr id="2" name="Slide Number Placeholder 1">
            <a:extLst>
              <a:ext uri="{FF2B5EF4-FFF2-40B4-BE49-F238E27FC236}">
                <a16:creationId xmlns:a16="http://schemas.microsoft.com/office/drawing/2014/main" id="{B4432DA5-3700-84F4-D519-3793DCB64AD2}"/>
              </a:ext>
            </a:extLst>
          </p:cNvPr>
          <p:cNvSpPr>
            <a:spLocks noGrp="1"/>
          </p:cNvSpPr>
          <p:nvPr>
            <p:ph type="sldNum" sz="quarter" idx="2"/>
          </p:nvPr>
        </p:nvSpPr>
        <p:spPr/>
        <p:txBody>
          <a:bodyPr/>
          <a:lstStyle/>
          <a:p>
            <a:fld id="{86CB4B4D-7CA3-9044-876B-883B54F8677D}" type="slidenum">
              <a:rPr lang="en-US" smtClean="0"/>
              <a:t>8</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8">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68">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168">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p:tmAbs val="0"/>
                                  </p:iterate>
                                  <p:childTnLst>
                                    <p:set>
                                      <p:cBhvr>
                                        <p:cTn id="15" fill="hold"/>
                                        <p:tgtEl>
                                          <p:spTgt spid="168">
                                            <p:txEl>
                                              <p:pRg st="2" end="2"/>
                                            </p:txEl>
                                          </p:spTgt>
                                        </p:tgtEl>
                                        <p:attrNameLst>
                                          <p:attrName>style.visibility</p:attrName>
                                        </p:attrNameLst>
                                      </p:cBhvr>
                                      <p:to>
                                        <p:strVal val="visible"/>
                                      </p:to>
                                    </p:set>
                                  </p:childTnLst>
                                </p:cTn>
                              </p:par>
                              <p:par>
                                <p:cTn id="16" presetID="1" presetClass="entr" presetSubtype="0" fill="hold" grpId="0" nodeType="withEffect">
                                  <p:stCondLst>
                                    <p:cond delay="0"/>
                                  </p:stCondLst>
                                  <p:iterate>
                                    <p:tmAbs val="0"/>
                                  </p:iterate>
                                  <p:childTnLst>
                                    <p:set>
                                      <p:cBhvr>
                                        <p:cTn id="17" fill="hold"/>
                                        <p:tgtEl>
                                          <p:spTgt spid="168">
                                            <p:txEl>
                                              <p:pRg st="3" end="3"/>
                                            </p:txEl>
                                          </p:spTgt>
                                        </p:tgtEl>
                                        <p:attrNameLst>
                                          <p:attrName>style.visibility</p:attrName>
                                        </p:attrNameLst>
                                      </p:cBhvr>
                                      <p:to>
                                        <p:strVal val="visible"/>
                                      </p:to>
                                    </p:set>
                                  </p:childTnLst>
                                </p:cTn>
                              </p:par>
                              <p:par>
                                <p:cTn id="18" presetID="1" presetClass="entr" presetSubtype="0" fill="hold" grpId="0" nodeType="withEffect">
                                  <p:stCondLst>
                                    <p:cond delay="0"/>
                                  </p:stCondLst>
                                  <p:iterate>
                                    <p:tmAbs val="0"/>
                                  </p:iterate>
                                  <p:childTnLst>
                                    <p:set>
                                      <p:cBhvr>
                                        <p:cTn id="19" fill="hold"/>
                                        <p:tgtEl>
                                          <p:spTgt spid="168">
                                            <p:txEl>
                                              <p:pRg st="4" end="4"/>
                                            </p:txEl>
                                          </p:spTgt>
                                        </p:tgtEl>
                                        <p:attrNameLst>
                                          <p:attrName>style.visibility</p:attrName>
                                        </p:attrNameLst>
                                      </p:cBhvr>
                                      <p:to>
                                        <p:strVal val="visible"/>
                                      </p:to>
                                    </p:set>
                                  </p:childTnLst>
                                </p:cTn>
                              </p:par>
                              <p:par>
                                <p:cTn id="20" presetID="1" presetClass="entr" presetSubtype="0" fill="hold" grpId="0" nodeType="withEffect">
                                  <p:stCondLst>
                                    <p:cond delay="0"/>
                                  </p:stCondLst>
                                  <p:iterate>
                                    <p:tmAbs val="0"/>
                                  </p:iterate>
                                  <p:childTnLst>
                                    <p:set>
                                      <p:cBhvr>
                                        <p:cTn id="21" fill="hold"/>
                                        <p:tgtEl>
                                          <p:spTgt spid="168">
                                            <p:txEl>
                                              <p:pRg st="5" end="5"/>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iterate>
                                    <p:tmAbs val="0"/>
                                  </p:iterate>
                                  <p:childTnLst>
                                    <p:set>
                                      <p:cBhvr>
                                        <p:cTn id="25" fill="hold"/>
                                        <p:tgtEl>
                                          <p:spTgt spid="168">
                                            <p:txEl>
                                              <p:pRg st="6" end="6"/>
                                            </p:txEl>
                                          </p:spTgt>
                                        </p:tgtEl>
                                        <p:attrNameLst>
                                          <p:attrName>style.visibility</p:attrName>
                                        </p:attrNameLst>
                                      </p:cBhvr>
                                      <p:to>
                                        <p:strVal val="visible"/>
                                      </p:to>
                                    </p:set>
                                  </p:childTnLst>
                                </p:cTn>
                              </p:par>
                              <p:par>
                                <p:cTn id="26" presetID="1" presetClass="entr" presetSubtype="0" fill="hold" grpId="0" nodeType="withEffect">
                                  <p:stCondLst>
                                    <p:cond delay="0"/>
                                  </p:stCondLst>
                                  <p:iterate>
                                    <p:tmAbs val="0"/>
                                  </p:iterate>
                                  <p:childTnLst>
                                    <p:set>
                                      <p:cBhvr>
                                        <p:cTn id="27" fill="hold"/>
                                        <p:tgtEl>
                                          <p:spTgt spid="168">
                                            <p:txEl>
                                              <p:pRg st="7" end="7"/>
                                            </p:txEl>
                                          </p:spTgt>
                                        </p:tgtEl>
                                        <p:attrNameLst>
                                          <p:attrName>style.visibility</p:attrName>
                                        </p:attrNameLst>
                                      </p:cBhvr>
                                      <p:to>
                                        <p:strVal val="visible"/>
                                      </p:to>
                                    </p:set>
                                  </p:childTnLst>
                                </p:cTn>
                              </p:par>
                              <p:par>
                                <p:cTn id="28" presetID="1" presetClass="entr" presetSubtype="0" fill="hold" grpId="0" nodeType="withEffect">
                                  <p:stCondLst>
                                    <p:cond delay="0"/>
                                  </p:stCondLst>
                                  <p:iterate>
                                    <p:tmAbs val="0"/>
                                  </p:iterate>
                                  <p:childTnLst>
                                    <p:set>
                                      <p:cBhvr>
                                        <p:cTn id="29" fill="hold"/>
                                        <p:tgtEl>
                                          <p:spTgt spid="16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build="p"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itle 1"/>
          <p:cNvSpPr txBox="1">
            <a:spLocks noGrp="1"/>
          </p:cNvSpPr>
          <p:nvPr>
            <p:ph type="title"/>
          </p:nvPr>
        </p:nvSpPr>
        <p:spPr>
          <a:xfrm>
            <a:off x="838200" y="18255"/>
            <a:ext cx="10515600" cy="1325563"/>
          </a:xfrm>
          <a:prstGeom prst="rect">
            <a:avLst/>
          </a:prstGeom>
        </p:spPr>
        <p:txBody>
          <a:bodyPr/>
          <a:lstStyle/>
          <a:p>
            <a:r>
              <a:t>Expressing Logic</a:t>
            </a:r>
          </a:p>
        </p:txBody>
      </p:sp>
      <p:sp>
        <p:nvSpPr>
          <p:cNvPr id="173" name="Content Placeholder 2"/>
          <p:cNvSpPr txBox="1">
            <a:spLocks noGrp="1"/>
          </p:cNvSpPr>
          <p:nvPr>
            <p:ph type="body" idx="1"/>
          </p:nvPr>
        </p:nvSpPr>
        <p:spPr>
          <a:xfrm>
            <a:off x="838200" y="1500160"/>
            <a:ext cx="7887345" cy="4351338"/>
          </a:xfrm>
          <a:prstGeom prst="rect">
            <a:avLst/>
          </a:prstGeom>
        </p:spPr>
        <p:txBody>
          <a:bodyPr/>
          <a:lstStyle/>
          <a:p>
            <a:pPr>
              <a:lnSpc>
                <a:spcPct val="81000"/>
              </a:lnSpc>
            </a:pPr>
            <a:r>
              <a:t>Templates/components require combining logic with HTML</a:t>
            </a:r>
          </a:p>
          <a:p>
            <a:pPr marL="685800" lvl="1" indent="-228600">
              <a:lnSpc>
                <a:spcPct val="81000"/>
              </a:lnSpc>
              <a:spcBef>
                <a:spcPts val="500"/>
              </a:spcBef>
              <a:defRPr sz="2400"/>
            </a:pPr>
            <a:r>
              <a:t>Conditionals - only display presentation if some expression is true</a:t>
            </a:r>
          </a:p>
          <a:p>
            <a:pPr marL="685800" lvl="1" indent="-228600">
              <a:lnSpc>
                <a:spcPct val="81000"/>
              </a:lnSpc>
              <a:spcBef>
                <a:spcPts val="500"/>
              </a:spcBef>
              <a:defRPr sz="2400"/>
            </a:pPr>
            <a:r>
              <a:t>Loops - repeat this template once for every item in collection</a:t>
            </a:r>
          </a:p>
          <a:p>
            <a:pPr marL="685800" lvl="1" indent="-228600">
              <a:lnSpc>
                <a:spcPct val="81000"/>
              </a:lnSpc>
              <a:spcBef>
                <a:spcPts val="500"/>
              </a:spcBef>
              <a:defRPr sz="2400"/>
            </a:pPr>
            <a:endParaRPr/>
          </a:p>
          <a:p>
            <a:pPr marL="685800" lvl="1" indent="-228600">
              <a:lnSpc>
                <a:spcPct val="81000"/>
              </a:lnSpc>
              <a:spcBef>
                <a:spcPts val="500"/>
              </a:spcBef>
              <a:defRPr sz="2400"/>
            </a:pPr>
            <a:endParaRPr/>
          </a:p>
          <a:p>
            <a:pPr>
              <a:lnSpc>
                <a:spcPct val="81000"/>
              </a:lnSpc>
            </a:pPr>
            <a:r>
              <a:t>How should this be expressed?</a:t>
            </a:r>
          </a:p>
          <a:p>
            <a:pPr marL="685800" lvl="1" indent="-228600">
              <a:lnSpc>
                <a:spcPct val="81000"/>
              </a:lnSpc>
              <a:spcBef>
                <a:spcPts val="500"/>
              </a:spcBef>
              <a:defRPr sz="2400"/>
            </a:pPr>
            <a:r>
              <a:t>Embed code in HTML (ColdFusion, JSP, Angular) </a:t>
            </a:r>
          </a:p>
          <a:p>
            <a:pPr marL="685800" lvl="1" indent="-228600">
              <a:lnSpc>
                <a:spcPct val="81000"/>
              </a:lnSpc>
              <a:spcBef>
                <a:spcPts val="500"/>
              </a:spcBef>
              <a:defRPr sz="2400"/>
            </a:pPr>
            <a:r>
              <a:t>Embed HTML in code (React)</a:t>
            </a:r>
          </a:p>
        </p:txBody>
      </p:sp>
      <p:sp>
        <p:nvSpPr>
          <p:cNvPr id="2" name="Slide Number Placeholder 1">
            <a:extLst>
              <a:ext uri="{FF2B5EF4-FFF2-40B4-BE49-F238E27FC236}">
                <a16:creationId xmlns:a16="http://schemas.microsoft.com/office/drawing/2014/main" id="{6BF541A3-13E1-885C-CF4D-973607092EA1}"/>
              </a:ext>
            </a:extLst>
          </p:cNvPr>
          <p:cNvSpPr>
            <a:spLocks noGrp="1"/>
          </p:cNvSpPr>
          <p:nvPr>
            <p:ph type="sldNum" sz="quarter" idx="2"/>
          </p:nvPr>
        </p:nvSpPr>
        <p:spPr/>
        <p:txBody>
          <a:bodyPr/>
          <a:lstStyle/>
          <a:p>
            <a:fld id="{86CB4B4D-7CA3-9044-876B-883B54F8677D}" type="slidenum">
              <a:rPr lang="en-US" smtClean="0"/>
              <a:t>9</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3">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7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iterate>
                                    <p:tmAbs val="0"/>
                                  </p:iterate>
                                  <p:childTnLst>
                                    <p:set>
                                      <p:cBhvr>
                                        <p:cTn id="10" fill="hold"/>
                                        <p:tgtEl>
                                          <p:spTgt spid="17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iterate>
                                    <p:tmAbs val="0"/>
                                  </p:iterate>
                                  <p:childTnLst>
                                    <p:set>
                                      <p:cBhvr>
                                        <p:cTn id="12" fill="hold"/>
                                        <p:tgtEl>
                                          <p:spTgt spid="17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17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17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17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iterate>
                                    <p:tmAbs val="0"/>
                                  </p:iterate>
                                  <p:childTnLst>
                                    <p:set>
                                      <p:cBhvr>
                                        <p:cTn id="22" fill="hold"/>
                                        <p:tgtEl>
                                          <p:spTgt spid="17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iterate>
                                    <p:tmAbs val="0"/>
                                  </p:iterate>
                                  <p:childTnLst>
                                    <p:set>
                                      <p:cBhvr>
                                        <p:cTn id="24" fill="hold"/>
                                        <p:tgtEl>
                                          <p:spTgt spid="17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build="p" animBg="1" advAuto="0"/>
    </p:bldLst>
  </p:timing>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5723</TotalTime>
  <Words>5063</Words>
  <Application>Microsoft Office PowerPoint</Application>
  <PresentationFormat>Widescreen</PresentationFormat>
  <Paragraphs>555</Paragraphs>
  <Slides>37</Slides>
  <Notes>35</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Arial</vt:lpstr>
      <vt:lpstr>Calibri</vt:lpstr>
      <vt:lpstr>Consolas</vt:lpstr>
      <vt:lpstr>Courier</vt:lpstr>
      <vt:lpstr>Helvetica</vt:lpstr>
      <vt:lpstr>MarketPro</vt:lpstr>
      <vt:lpstr>Menlo Regular</vt:lpstr>
      <vt:lpstr>Verdana</vt:lpstr>
      <vt:lpstr>Office Theme</vt:lpstr>
      <vt:lpstr>CS 4530: Fundamentals of Software Engineering Module 7: React</vt:lpstr>
      <vt:lpstr>Learning Objectives for this Lesson</vt:lpstr>
      <vt:lpstr>HTML: The Markup Language of the Web</vt:lpstr>
      <vt:lpstr>Rich, interactive web apps</vt:lpstr>
      <vt:lpstr>Typical properties of web app UIs</vt:lpstr>
      <vt:lpstr>Components represent widgets in object-like style</vt:lpstr>
      <vt:lpstr>Components Example: Like button component</vt:lpstr>
      <vt:lpstr>Server side vs. client side</vt:lpstr>
      <vt:lpstr>Expressing Logic</vt:lpstr>
      <vt:lpstr>Embedding Code in HTML</vt:lpstr>
      <vt:lpstr>Embedding HTML in TypeScript Aka JSX or TSX</vt:lpstr>
      <vt:lpstr>JSX/TSX Embeds HTML in TypeScript</vt:lpstr>
      <vt:lpstr>React is a Framework for Components</vt:lpstr>
      <vt:lpstr>Rich, interactive web apps Infinite scrolling of cats</vt:lpstr>
      <vt:lpstr>Creating React applications</vt:lpstr>
      <vt:lpstr>Creating New React Applications</vt:lpstr>
      <vt:lpstr>Here’s a sample interaction…</vt:lpstr>
      <vt:lpstr>React Has a Rich Component Library</vt:lpstr>
      <vt:lpstr>Installing Chakra for next.js: </vt:lpstr>
      <vt:lpstr>Hello World in React</vt:lpstr>
      <vt:lpstr>Next.js renders whatever is in app/page.tsx</vt:lpstr>
      <vt:lpstr>You may see “Class” components, too – but we won’t write them</vt:lpstr>
      <vt:lpstr>React Components Can Receive Properties.</vt:lpstr>
      <vt:lpstr>Component State is Data That Changes</vt:lpstr>
      <vt:lpstr>Example</vt:lpstr>
      <vt:lpstr>Setters are asynchronous</vt:lpstr>
      <vt:lpstr>Setters are asynchronous</vt:lpstr>
      <vt:lpstr>Nest Components, Passing State as Properties</vt:lpstr>
      <vt:lpstr> CountingButton.tsx</vt:lpstr>
      <vt:lpstr>TwoCountingButtons demo</vt:lpstr>
      <vt:lpstr>A ToDo App </vt:lpstr>
      <vt:lpstr>Typical Page</vt:lpstr>
      <vt:lpstr>Pattern: display a list of items using map</vt:lpstr>
      <vt:lpstr>But using map comes with a big gotcha.</vt:lpstr>
      <vt:lpstr>The key attribute must be unique and stable.</vt:lpstr>
      <vt:lpstr>Summarizing React Behavior</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7: React</dc:title>
  <dc:creator>Mitchell Wand</dc:creator>
  <cp:lastModifiedBy>Mitchell Wand</cp:lastModifiedBy>
  <cp:revision>23</cp:revision>
  <dcterms:modified xsi:type="dcterms:W3CDTF">2023-09-21T19:08:42Z</dcterms:modified>
</cp:coreProperties>
</file>